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1"/>
  </p:notesMasterIdLst>
  <p:sldIdLst>
    <p:sldId id="349" r:id="rId5"/>
    <p:sldId id="376" r:id="rId6"/>
    <p:sldId id="373" r:id="rId7"/>
    <p:sldId id="377" r:id="rId8"/>
    <p:sldId id="351" r:id="rId9"/>
    <p:sldId id="368" r:id="rId10"/>
    <p:sldId id="352" r:id="rId11"/>
    <p:sldId id="353" r:id="rId12"/>
    <p:sldId id="359" r:id="rId13"/>
    <p:sldId id="360" r:id="rId14"/>
    <p:sldId id="361" r:id="rId15"/>
    <p:sldId id="362" r:id="rId16"/>
    <p:sldId id="363" r:id="rId17"/>
    <p:sldId id="364" r:id="rId18"/>
    <p:sldId id="365" r:id="rId19"/>
    <p:sldId id="3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AA5A06-78C2-C149-EC84-D793AA57A4AC}" name="Ahmad, Umair (Trade)" initials="A(" userId="S::umair.ahmad@trade.gov.uk::03778a0d-8d83-4e7c-88b6-2b292ba02dbd" providerId="AD"/>
  <p188:author id="{AB64CF06-7785-6B2D-9C9E-AF1D2C7DE893}" name="Bruno, Nichola (SIG - Business Growth)" initials="BG" userId="S::nichola.bruno@beis.gov.uk::70415bfd-02d1-4fe9-a26b-c54b2dd4c7c4" providerId="AD"/>
  <p188:author id="{B086F42D-DA07-AECB-B8A0-B8CA4565384E}" name="Healy, Keiran (TRADE)" initials="HK(" userId="S::Keiran.Healy@trade.gov.uk::e708615d-3918-4da2-b4d0-3ac6ae6a0798" providerId="AD"/>
  <p188:author id="{958BED8B-3F59-CD41-AADF-24D7C5E89288}" name="Hilton, Cate (SIG - Business Growth)" initials="HC(BG" userId="S::cate.hilton@beis.gov.uk::f051022b-867b-47ea-a1b1-21eed85cbeea" providerId="AD"/>
  <p188:author id="{7A76F19D-CF99-5C5C-E10C-0C40D59E9A61}" name="Sangster-Poole, Robert (Trade)" initials="S(" userId="S::robert.sangster-poole@trade.gov.uk::d580e514-c4ad-4a57-b9c8-a97250f77e1a" providerId="AD"/>
  <p188:author id="{89B0C9B8-8EF5-1B7C-5221-6E6B4066EE13}" name="Healy, Keiran (TRADE)" initials="H(" userId="S::keiran.healy@trade.gov.uk::e708615d-3918-4da2-b4d0-3ac6ae6a0798" providerId="AD"/>
  <p188:author id="{1B8006BC-1535-61F7-590C-738ADB5F36A6}" name="Burrows, Tiffany (TRADE)" initials="BT(" userId="S::Tiffany.Burrows@trade.gov.uk::7e925516-a4b5-4045-8508-4c63980ac15d" providerId="AD"/>
  <p188:author id="{B90D92BD-8F2B-9C4D-4491-01D4329951BA}" name="Willgress-Dunn, Lydia [TRADE]" initials="W[" userId="S::lydia.willgress-dunn@trade.gov.uk::c0bc46a4-c67e-41f3-b8b2-8b9a33aecb82" providerId="AD"/>
  <p188:author id="{FA93D6C5-95A5-0F45-6D52-7C73E92C87E2}" name="Mcdonald, Katie (TRADE)" initials="M(" userId="S::katie.mcdonald@trade.gov.uk::a0b06a12-b24f-4674-bdbd-e3b0abf96c1c" providerId="AD"/>
  <p188:author id="{45F354CD-EA57-675E-CF70-9A30425F16FB}" name="Watson1, David (Trade)" initials="W(" userId="S::david.watson1@trade.gov.uk::db75db4e-e032-4eac-a0d6-bf06490e56b8" providerId="AD"/>
  <p188:author id="{B48560E8-F93A-B44D-24A6-650532088C02}" name="Culshaw, Alison (Trade)" initials="C(" userId="S::alison.culshaw@trade.gov.uk::8a050aaa-0242-4796-ae42-c503e171d3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C"/>
    <a:srgbClr val="D4FFFB"/>
    <a:srgbClr val="A7DD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o, Nichola (SIG - Business Growth)" userId="S::nichola.bruno@beis.gov.uk::70415bfd-02d1-4fe9-a26b-c54b2dd4c7c4" providerId="AD" clId="Web-{FEAD5355-3CF3-DF22-9614-7DEC6066287C}"/>
    <pc:docChg chg="modSld">
      <pc:chgData name="Bruno, Nichola (SIG - Business Growth)" userId="S::nichola.bruno@beis.gov.uk::70415bfd-02d1-4fe9-a26b-c54b2dd4c7c4" providerId="AD" clId="Web-{FEAD5355-3CF3-DF22-9614-7DEC6066287C}" dt="2024-03-20T12:46:27.487" v="20" actId="20577"/>
      <pc:docMkLst>
        <pc:docMk/>
      </pc:docMkLst>
      <pc:sldChg chg="modSp">
        <pc:chgData name="Bruno, Nichola (SIG - Business Growth)" userId="S::nichola.bruno@beis.gov.uk::70415bfd-02d1-4fe9-a26b-c54b2dd4c7c4" providerId="AD" clId="Web-{FEAD5355-3CF3-DF22-9614-7DEC6066287C}" dt="2024-03-20T12:45:47.189" v="17" actId="20577"/>
        <pc:sldMkLst>
          <pc:docMk/>
          <pc:sldMk cId="2365066046" sldId="351"/>
        </pc:sldMkLst>
        <pc:spChg chg="mod">
          <ac:chgData name="Bruno, Nichola (SIG - Business Growth)" userId="S::nichola.bruno@beis.gov.uk::70415bfd-02d1-4fe9-a26b-c54b2dd4c7c4" providerId="AD" clId="Web-{FEAD5355-3CF3-DF22-9614-7DEC6066287C}" dt="2024-03-20T12:45:47.189" v="17" actId="20577"/>
          <ac:spMkLst>
            <pc:docMk/>
            <pc:sldMk cId="2365066046" sldId="351"/>
            <ac:spMk id="6" creationId="{DB8662B9-A42A-D6ED-12EE-FAE9772879DF}"/>
          </ac:spMkLst>
        </pc:spChg>
      </pc:sldChg>
      <pc:sldChg chg="modSp">
        <pc:chgData name="Bruno, Nichola (SIG - Business Growth)" userId="S::nichola.bruno@beis.gov.uk::70415bfd-02d1-4fe9-a26b-c54b2dd4c7c4" providerId="AD" clId="Web-{FEAD5355-3CF3-DF22-9614-7DEC6066287C}" dt="2024-03-20T12:46:27.487" v="20" actId="20577"/>
        <pc:sldMkLst>
          <pc:docMk/>
          <pc:sldMk cId="134334368" sldId="361"/>
        </pc:sldMkLst>
        <pc:spChg chg="mod">
          <ac:chgData name="Bruno, Nichola (SIG - Business Growth)" userId="S::nichola.bruno@beis.gov.uk::70415bfd-02d1-4fe9-a26b-c54b2dd4c7c4" providerId="AD" clId="Web-{FEAD5355-3CF3-DF22-9614-7DEC6066287C}" dt="2024-03-20T12:46:27.487" v="20" actId="20577"/>
          <ac:spMkLst>
            <pc:docMk/>
            <pc:sldMk cId="134334368" sldId="361"/>
            <ac:spMk id="5" creationId="{39FEB2ED-3056-5B46-B110-927628F59BAF}"/>
          </ac:spMkLst>
        </pc:spChg>
      </pc:sldChg>
    </pc:docChg>
  </pc:docChgLst>
  <pc:docChgLst>
    <pc:chgData name="Bruno, Nichola (SIG - Business Growth)" userId="70415bfd-02d1-4fe9-a26b-c54b2dd4c7c4" providerId="ADAL" clId="{922C1255-18FA-4FE6-9613-0CE3648C6E31}"/>
    <pc:docChg chg="custSel delSld modSld">
      <pc:chgData name="Bruno, Nichola (SIG - Business Growth)" userId="70415bfd-02d1-4fe9-a26b-c54b2dd4c7c4" providerId="ADAL" clId="{922C1255-18FA-4FE6-9613-0CE3648C6E31}" dt="2024-03-19T15:35:44.538" v="328" actId="255"/>
      <pc:docMkLst>
        <pc:docMk/>
      </pc:docMkLst>
      <pc:sldChg chg="modSp mod">
        <pc:chgData name="Bruno, Nichola (SIG - Business Growth)" userId="70415bfd-02d1-4fe9-a26b-c54b2dd4c7c4" providerId="ADAL" clId="{922C1255-18FA-4FE6-9613-0CE3648C6E31}" dt="2024-03-19T15:28:35.878" v="93" actId="20577"/>
        <pc:sldMkLst>
          <pc:docMk/>
          <pc:sldMk cId="2874031900" sldId="353"/>
        </pc:sldMkLst>
        <pc:spChg chg="mod">
          <ac:chgData name="Bruno, Nichola (SIG - Business Growth)" userId="70415bfd-02d1-4fe9-a26b-c54b2dd4c7c4" providerId="ADAL" clId="{922C1255-18FA-4FE6-9613-0CE3648C6E31}" dt="2024-03-19T15:28:35.878" v="93" actId="20577"/>
          <ac:spMkLst>
            <pc:docMk/>
            <pc:sldMk cId="2874031900" sldId="353"/>
            <ac:spMk id="3" creationId="{B2207CBB-8895-9870-24FF-00A68D9B753F}"/>
          </ac:spMkLst>
        </pc:spChg>
      </pc:sldChg>
      <pc:sldChg chg="del">
        <pc:chgData name="Bruno, Nichola (SIG - Business Growth)" userId="70415bfd-02d1-4fe9-a26b-c54b2dd4c7c4" providerId="ADAL" clId="{922C1255-18FA-4FE6-9613-0CE3648C6E31}" dt="2024-03-19T15:26:39.297" v="0" actId="47"/>
        <pc:sldMkLst>
          <pc:docMk/>
          <pc:sldMk cId="1049734640" sldId="357"/>
        </pc:sldMkLst>
      </pc:sldChg>
      <pc:sldChg chg="modSp mod">
        <pc:chgData name="Bruno, Nichola (SIG - Business Growth)" userId="70415bfd-02d1-4fe9-a26b-c54b2dd4c7c4" providerId="ADAL" clId="{922C1255-18FA-4FE6-9613-0CE3648C6E31}" dt="2024-03-19T15:30:17.428" v="154" actId="20577"/>
        <pc:sldMkLst>
          <pc:docMk/>
          <pc:sldMk cId="1581098064" sldId="364"/>
        </pc:sldMkLst>
        <pc:spChg chg="mod">
          <ac:chgData name="Bruno, Nichola (SIG - Business Growth)" userId="70415bfd-02d1-4fe9-a26b-c54b2dd4c7c4" providerId="ADAL" clId="{922C1255-18FA-4FE6-9613-0CE3648C6E31}" dt="2024-03-19T15:30:17.428" v="154" actId="20577"/>
          <ac:spMkLst>
            <pc:docMk/>
            <pc:sldMk cId="1581098064" sldId="364"/>
            <ac:spMk id="3" creationId="{B2207CBB-8895-9870-24FF-00A68D9B753F}"/>
          </ac:spMkLst>
        </pc:spChg>
      </pc:sldChg>
      <pc:sldChg chg="modSp mod">
        <pc:chgData name="Bruno, Nichola (SIG - Business Growth)" userId="70415bfd-02d1-4fe9-a26b-c54b2dd4c7c4" providerId="ADAL" clId="{922C1255-18FA-4FE6-9613-0CE3648C6E31}" dt="2024-03-19T15:35:44.538" v="328" actId="255"/>
        <pc:sldMkLst>
          <pc:docMk/>
          <pc:sldMk cId="60028888" sldId="374"/>
        </pc:sldMkLst>
        <pc:spChg chg="mod">
          <ac:chgData name="Bruno, Nichola (SIG - Business Growth)" userId="70415bfd-02d1-4fe9-a26b-c54b2dd4c7c4" providerId="ADAL" clId="{922C1255-18FA-4FE6-9613-0CE3648C6E31}" dt="2024-03-19T15:34:55.528" v="301" actId="20577"/>
          <ac:spMkLst>
            <pc:docMk/>
            <pc:sldMk cId="60028888" sldId="374"/>
            <ac:spMk id="3" creationId="{E696254E-88C6-BF65-A67D-E1229274D0DC}"/>
          </ac:spMkLst>
        </pc:spChg>
        <pc:spChg chg="mod">
          <ac:chgData name="Bruno, Nichola (SIG - Business Growth)" userId="70415bfd-02d1-4fe9-a26b-c54b2dd4c7c4" providerId="ADAL" clId="{922C1255-18FA-4FE6-9613-0CE3648C6E31}" dt="2024-03-19T15:35:44.538" v="328" actId="255"/>
          <ac:spMkLst>
            <pc:docMk/>
            <pc:sldMk cId="60028888" sldId="374"/>
            <ac:spMk id="4" creationId="{1A18701C-3976-D956-E4CF-D21986DD7A5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922027-5C66-4E79-9BF1-FFB4F7D54822}" type="doc">
      <dgm:prSet loTypeId="urn:microsoft.com/office/officeart/2005/8/layout/cycle1" loCatId="cycle" qsTypeId="urn:microsoft.com/office/officeart/2005/8/quickstyle/simple4" qsCatId="simple" csTypeId="urn:microsoft.com/office/officeart/2005/8/colors/accent0_2" csCatId="mainScheme" phldr="1"/>
      <dgm:spPr/>
      <dgm:t>
        <a:bodyPr/>
        <a:lstStyle/>
        <a:p>
          <a:endParaRPr lang="en-GB"/>
        </a:p>
      </dgm:t>
    </dgm:pt>
    <dgm:pt modelId="{11A610E5-8F59-408F-8A0D-32163ECA7C75}">
      <dgm:prSet custT="1"/>
      <dgm:spPr/>
      <dgm:t>
        <a:bodyPr/>
        <a:lstStyle/>
        <a:p>
          <a:pPr algn="ctr" rtl="0" eaLnBrk="1" latinLnBrk="0"/>
          <a:r>
            <a:rPr lang="en-GB" altLang="en-US" sz="1200" b="1">
              <a:solidFill>
                <a:schemeClr val="bg1"/>
              </a:solidFill>
              <a:latin typeface="Arial"/>
              <a:cs typeface="Arial"/>
            </a:rPr>
            <a:t>Open for new round of applications </a:t>
          </a:r>
        </a:p>
        <a:p>
          <a:pPr algn="ctr" rtl="0" eaLnBrk="1" latinLnBrk="0"/>
          <a:r>
            <a:rPr lang="en-GB" altLang="en-US" sz="1200" b="1">
              <a:solidFill>
                <a:schemeClr val="bg1"/>
              </a:solidFill>
              <a:latin typeface="Arial"/>
              <a:cs typeface="Arial"/>
            </a:rPr>
            <a:t>(6 May)</a:t>
          </a:r>
        </a:p>
      </dgm:t>
    </dgm:pt>
    <dgm:pt modelId="{689D405F-130A-485F-932A-916287BB8660}" type="parTrans" cxnId="{12A49AC4-F11F-41B9-B641-AC3D75695A61}">
      <dgm:prSet/>
      <dgm:spPr/>
      <dgm:t>
        <a:bodyPr/>
        <a:lstStyle/>
        <a:p>
          <a:endParaRPr lang="en-GB"/>
        </a:p>
      </dgm:t>
    </dgm:pt>
    <dgm:pt modelId="{C506E442-FFBA-4B91-B741-98C20355F67B}" type="sibTrans" cxnId="{12A49AC4-F11F-41B9-B641-AC3D75695A61}">
      <dgm:prSet/>
      <dgm:spPr/>
      <dgm:t>
        <a:bodyPr/>
        <a:lstStyle/>
        <a:p>
          <a:endParaRPr lang="en-GB"/>
        </a:p>
      </dgm:t>
    </dgm:pt>
    <dgm:pt modelId="{CE18ADD7-74CD-4B9A-BCE0-5B9A71D701AA}">
      <dgm:prSet custT="1"/>
      <dgm:spPr/>
      <dgm:t>
        <a:bodyPr/>
        <a:lstStyle/>
        <a:p>
          <a:pPr rtl="0" eaLnBrk="1" latinLnBrk="0"/>
          <a:r>
            <a:rPr lang="en-GB" altLang="en-US" sz="1200" b="1">
              <a:solidFill>
                <a:schemeClr val="bg1"/>
              </a:solidFill>
              <a:latin typeface="Arial"/>
              <a:cs typeface="Arial"/>
            </a:rPr>
            <a:t>Assessment of Entries </a:t>
          </a:r>
          <a:br>
            <a:rPr lang="en-GB" altLang="en-US" sz="1200" b="1">
              <a:solidFill>
                <a:schemeClr val="bg1"/>
              </a:solidFill>
              <a:latin typeface="Arial"/>
              <a:cs typeface="Arial"/>
            </a:rPr>
          </a:br>
          <a:r>
            <a:rPr lang="en-GB" altLang="en-US" sz="1200" b="1">
              <a:solidFill>
                <a:schemeClr val="bg1"/>
              </a:solidFill>
              <a:latin typeface="Arial"/>
              <a:cs typeface="Arial"/>
            </a:rPr>
            <a:t>(Sept-Oct)</a:t>
          </a:r>
        </a:p>
      </dgm:t>
    </dgm:pt>
    <dgm:pt modelId="{6A1F0A31-6839-4C77-A98A-4E238CD0AC23}" type="parTrans" cxnId="{A52F2136-8F60-4C5D-ABCF-2BE64B17382E}">
      <dgm:prSet/>
      <dgm:spPr/>
      <dgm:t>
        <a:bodyPr/>
        <a:lstStyle/>
        <a:p>
          <a:endParaRPr lang="en-GB"/>
        </a:p>
      </dgm:t>
    </dgm:pt>
    <dgm:pt modelId="{3F51069C-6F2F-4C43-BBED-69922D2ED7E0}" type="sibTrans" cxnId="{A52F2136-8F60-4C5D-ABCF-2BE64B17382E}">
      <dgm:prSet/>
      <dgm:spPr/>
      <dgm:t>
        <a:bodyPr/>
        <a:lstStyle/>
        <a:p>
          <a:endParaRPr lang="en-GB"/>
        </a:p>
      </dgm:t>
    </dgm:pt>
    <dgm:pt modelId="{24A383DE-2C33-4451-9E19-BE7A69A7756B}">
      <dgm:prSet custT="1"/>
      <dgm:spPr/>
      <dgm:t>
        <a:bodyPr/>
        <a:lstStyle/>
        <a:p>
          <a:pPr rtl="0" eaLnBrk="1" latinLnBrk="0"/>
          <a:r>
            <a:rPr lang="en-GB" altLang="en-US" sz="1200" b="1">
              <a:solidFill>
                <a:schemeClr val="bg1"/>
              </a:solidFill>
              <a:latin typeface="Arial"/>
              <a:cs typeface="Arial"/>
            </a:rPr>
            <a:t> Due  Diligence checks  </a:t>
          </a:r>
          <a:br>
            <a:rPr lang="en-GB" altLang="en-US" sz="1200" b="1">
              <a:solidFill>
                <a:schemeClr val="bg1"/>
              </a:solidFill>
              <a:latin typeface="Arial"/>
              <a:cs typeface="Arial"/>
            </a:rPr>
          </a:br>
          <a:r>
            <a:rPr lang="en-GB" altLang="en-US" sz="1200" b="1">
              <a:solidFill>
                <a:schemeClr val="bg1"/>
              </a:solidFill>
              <a:latin typeface="Arial"/>
              <a:cs typeface="Arial"/>
            </a:rPr>
            <a:t>(Nov)</a:t>
          </a:r>
        </a:p>
      </dgm:t>
    </dgm:pt>
    <dgm:pt modelId="{4FBA5E99-03FC-43A3-9501-21A1E3173C0C}" type="parTrans" cxnId="{A299EC4E-AC19-4A0C-98B4-BBF872603962}">
      <dgm:prSet/>
      <dgm:spPr/>
      <dgm:t>
        <a:bodyPr/>
        <a:lstStyle/>
        <a:p>
          <a:endParaRPr lang="en-GB"/>
        </a:p>
      </dgm:t>
    </dgm:pt>
    <dgm:pt modelId="{CC74B0B4-4B6F-4E56-938D-DB96485856BF}" type="sibTrans" cxnId="{A299EC4E-AC19-4A0C-98B4-BBF872603962}">
      <dgm:prSet/>
      <dgm:spPr/>
      <dgm:t>
        <a:bodyPr/>
        <a:lstStyle/>
        <a:p>
          <a:endParaRPr lang="en-GB"/>
        </a:p>
      </dgm:t>
    </dgm:pt>
    <dgm:pt modelId="{176050D2-2531-4BC0-B975-09912A598D97}">
      <dgm:prSet custT="1"/>
      <dgm:spPr/>
      <dgm:t>
        <a:bodyPr/>
        <a:lstStyle/>
        <a:p>
          <a:pPr rtl="0" eaLnBrk="1" latinLnBrk="0"/>
          <a:r>
            <a:rPr lang="en-GB" altLang="en-US" sz="1200" b="1">
              <a:solidFill>
                <a:schemeClr val="bg1"/>
              </a:solidFill>
              <a:latin typeface="Arial"/>
              <a:cs typeface="Arial"/>
            </a:rPr>
            <a:t>4 Judging Panels</a:t>
          </a:r>
          <a:br>
            <a:rPr lang="en-GB" altLang="en-US" sz="1200" b="1">
              <a:solidFill>
                <a:schemeClr val="bg1"/>
              </a:solidFill>
              <a:latin typeface="Arial"/>
              <a:cs typeface="Arial"/>
            </a:rPr>
          </a:br>
          <a:r>
            <a:rPr lang="en-GB" altLang="en-US" sz="1200" b="1">
              <a:solidFill>
                <a:schemeClr val="bg1"/>
              </a:solidFill>
              <a:latin typeface="Arial"/>
              <a:cs typeface="Arial"/>
            </a:rPr>
            <a:t> (Jan-Feb)</a:t>
          </a:r>
        </a:p>
      </dgm:t>
    </dgm:pt>
    <dgm:pt modelId="{A8DEA31A-E59A-4BBD-A019-C1737AD22C5F}" type="parTrans" cxnId="{BD9AC8B5-702A-4F9E-9D10-BA9A8C37248A}">
      <dgm:prSet/>
      <dgm:spPr/>
      <dgm:t>
        <a:bodyPr/>
        <a:lstStyle/>
        <a:p>
          <a:endParaRPr lang="en-GB"/>
        </a:p>
      </dgm:t>
    </dgm:pt>
    <dgm:pt modelId="{C4D09842-57F9-4337-ABE6-5CF9166469D9}" type="sibTrans" cxnId="{BD9AC8B5-702A-4F9E-9D10-BA9A8C37248A}">
      <dgm:prSet/>
      <dgm:spPr/>
      <dgm:t>
        <a:bodyPr/>
        <a:lstStyle/>
        <a:p>
          <a:endParaRPr lang="en-GB"/>
        </a:p>
      </dgm:t>
    </dgm:pt>
    <dgm:pt modelId="{7FC85373-D1D5-4C4B-BFA8-F29B0F99E232}">
      <dgm:prSet custT="1"/>
      <dgm:spPr/>
      <dgm:t>
        <a:bodyPr/>
        <a:lstStyle/>
        <a:p>
          <a:pPr rtl="0"/>
          <a:r>
            <a:rPr lang="en-GB" altLang="en-US" sz="1200" b="1">
              <a:solidFill>
                <a:schemeClr val="bg1"/>
              </a:solidFill>
              <a:latin typeface="Arial"/>
              <a:cs typeface="Arial"/>
            </a:rPr>
            <a:t>Awards approved – PMAC, No.10 and HMK (March)</a:t>
          </a:r>
        </a:p>
      </dgm:t>
    </dgm:pt>
    <dgm:pt modelId="{2D08E1E1-E05E-4DF8-9908-84F61B7E7867}" type="parTrans" cxnId="{AE6CCA02-D884-46F4-B32A-798701A80288}">
      <dgm:prSet/>
      <dgm:spPr/>
      <dgm:t>
        <a:bodyPr/>
        <a:lstStyle/>
        <a:p>
          <a:endParaRPr lang="en-GB"/>
        </a:p>
      </dgm:t>
    </dgm:pt>
    <dgm:pt modelId="{24CE0447-A2C0-4C43-8777-92BC88ADF913}" type="sibTrans" cxnId="{AE6CCA02-D884-46F4-B32A-798701A80288}">
      <dgm:prSet/>
      <dgm:spPr/>
      <dgm:t>
        <a:bodyPr/>
        <a:lstStyle/>
        <a:p>
          <a:endParaRPr lang="en-GB">
            <a:solidFill>
              <a:schemeClr val="tx2">
                <a:lumMod val="75000"/>
              </a:schemeClr>
            </a:solidFill>
          </a:endParaRPr>
        </a:p>
      </dgm:t>
    </dgm:pt>
    <dgm:pt modelId="{40497138-A040-4856-83D4-CC83F5D326B1}">
      <dgm:prSet custT="1"/>
      <dgm:spPr/>
      <dgm:t>
        <a:bodyPr/>
        <a:lstStyle/>
        <a:p>
          <a:pPr rtl="0" eaLnBrk="1" latinLnBrk="0"/>
          <a:r>
            <a:rPr lang="en-GB" altLang="en-US" sz="1200" b="1">
              <a:solidFill>
                <a:schemeClr val="bg1"/>
              </a:solidFill>
              <a:latin typeface="Arial"/>
              <a:cs typeface="Arial"/>
            </a:rPr>
            <a:t>Awards Announced</a:t>
          </a:r>
        </a:p>
        <a:p>
          <a:pPr rtl="0"/>
          <a:r>
            <a:rPr lang="en-GB" altLang="en-US" sz="1200" b="1">
              <a:solidFill>
                <a:schemeClr val="bg1"/>
              </a:solidFill>
              <a:latin typeface="Arial"/>
              <a:cs typeface="Arial"/>
            </a:rPr>
            <a:t>(6 May)</a:t>
          </a:r>
        </a:p>
      </dgm:t>
    </dgm:pt>
    <dgm:pt modelId="{0FA49F86-1651-46D2-91F0-37F83493B026}" type="parTrans" cxnId="{12E15E04-E417-4C78-8518-308BCD4520DE}">
      <dgm:prSet/>
      <dgm:spPr/>
      <dgm:t>
        <a:bodyPr/>
        <a:lstStyle/>
        <a:p>
          <a:endParaRPr lang="en-GB"/>
        </a:p>
      </dgm:t>
    </dgm:pt>
    <dgm:pt modelId="{F56AD212-5AD2-4EA5-9E73-9B7E43189CE6}" type="sibTrans" cxnId="{12E15E04-E417-4C78-8518-308BCD4520DE}">
      <dgm:prSet/>
      <dgm:spPr/>
      <dgm:t>
        <a:bodyPr/>
        <a:lstStyle/>
        <a:p>
          <a:endParaRPr lang="en-GB"/>
        </a:p>
      </dgm:t>
    </dgm:pt>
    <dgm:pt modelId="{19FB165E-B04B-4F7B-B5CF-1B686234FD51}">
      <dgm:prSet custT="1"/>
      <dgm:spPr/>
      <dgm:t>
        <a:bodyPr/>
        <a:lstStyle/>
        <a:p>
          <a:pPr rtl="0" eaLnBrk="1" latinLnBrk="0"/>
          <a:r>
            <a:rPr lang="en-GB" altLang="en-US" sz="1200" b="1">
              <a:solidFill>
                <a:schemeClr val="bg1"/>
              </a:solidFill>
              <a:latin typeface="Arial"/>
              <a:cs typeface="Arial"/>
            </a:rPr>
            <a:t>Application process closes </a:t>
          </a:r>
        </a:p>
        <a:p>
          <a:pPr rtl="0" eaLnBrk="1" latinLnBrk="0"/>
          <a:r>
            <a:rPr lang="en-GB" altLang="en-US" sz="1200" b="1">
              <a:solidFill>
                <a:schemeClr val="bg1"/>
              </a:solidFill>
              <a:latin typeface="Arial"/>
              <a:cs typeface="Arial"/>
            </a:rPr>
            <a:t>(12 Sept)</a:t>
          </a:r>
        </a:p>
      </dgm:t>
    </dgm:pt>
    <dgm:pt modelId="{74AEFB3F-C5D1-4A2B-9C33-1EDD1CE577B0}" type="parTrans" cxnId="{F3A23C71-96E4-4102-A883-E07C93C076FF}">
      <dgm:prSet/>
      <dgm:spPr/>
      <dgm:t>
        <a:bodyPr/>
        <a:lstStyle/>
        <a:p>
          <a:endParaRPr lang="en-GB"/>
        </a:p>
      </dgm:t>
    </dgm:pt>
    <dgm:pt modelId="{9B3733BC-BA84-4621-B89A-0A6FE5A835F2}" type="sibTrans" cxnId="{F3A23C71-96E4-4102-A883-E07C93C076FF}">
      <dgm:prSet/>
      <dgm:spPr/>
      <dgm:t>
        <a:bodyPr/>
        <a:lstStyle/>
        <a:p>
          <a:endParaRPr lang="en-GB">
            <a:latin typeface="Helvetica" panose="020B0604020202020204" pitchFamily="34" charset="0"/>
            <a:cs typeface="Helvetica" panose="020B0604020202020204" pitchFamily="34" charset="0"/>
          </a:endParaRPr>
        </a:p>
      </dgm:t>
    </dgm:pt>
    <dgm:pt modelId="{50BF53D0-6D34-4DA2-A146-DDD578B402EC}" type="pres">
      <dgm:prSet presAssocID="{14922027-5C66-4E79-9BF1-FFB4F7D54822}" presName="cycle" presStyleCnt="0">
        <dgm:presLayoutVars>
          <dgm:dir/>
          <dgm:resizeHandles val="exact"/>
        </dgm:presLayoutVars>
      </dgm:prSet>
      <dgm:spPr/>
    </dgm:pt>
    <dgm:pt modelId="{4C3293BD-8990-4851-BD20-EF3F705F16CB}" type="pres">
      <dgm:prSet presAssocID="{11A610E5-8F59-408F-8A0D-32163ECA7C75}" presName="dummy" presStyleCnt="0"/>
      <dgm:spPr/>
    </dgm:pt>
    <dgm:pt modelId="{7923D078-46F2-4A6F-AB39-FCDE29AE836D}" type="pres">
      <dgm:prSet presAssocID="{11A610E5-8F59-408F-8A0D-32163ECA7C75}" presName="node" presStyleLbl="revTx" presStyleIdx="0" presStyleCnt="7" custScaleX="131352" custRadScaleRad="99490" custRadScaleInc="4084">
        <dgm:presLayoutVars>
          <dgm:bulletEnabled val="1"/>
        </dgm:presLayoutVars>
      </dgm:prSet>
      <dgm:spPr/>
    </dgm:pt>
    <dgm:pt modelId="{EFFE4CD8-E967-411A-B253-57815206EAFF}" type="pres">
      <dgm:prSet presAssocID="{C506E442-FFBA-4B91-B741-98C20355F67B}" presName="sibTrans" presStyleLbl="node1" presStyleIdx="0" presStyleCnt="7" custLinFactNeighborX="2490" custLinFactNeighborY="-339"/>
      <dgm:spPr/>
    </dgm:pt>
    <dgm:pt modelId="{3EBD03A4-F180-4833-9FD5-611E7D11B25A}" type="pres">
      <dgm:prSet presAssocID="{19FB165E-B04B-4F7B-B5CF-1B686234FD51}" presName="dummy" presStyleCnt="0"/>
      <dgm:spPr/>
    </dgm:pt>
    <dgm:pt modelId="{CD93B238-FA61-41F9-8803-5B0080A95041}" type="pres">
      <dgm:prSet presAssocID="{19FB165E-B04B-4F7B-B5CF-1B686234FD51}" presName="node" presStyleLbl="revTx" presStyleIdx="1" presStyleCnt="7" custScaleX="146451" custScaleY="92834">
        <dgm:presLayoutVars>
          <dgm:bulletEnabled val="1"/>
        </dgm:presLayoutVars>
      </dgm:prSet>
      <dgm:spPr/>
    </dgm:pt>
    <dgm:pt modelId="{DDD5FCD8-C930-4766-BC35-2A2E89E312C7}" type="pres">
      <dgm:prSet presAssocID="{9B3733BC-BA84-4621-B89A-0A6FE5A835F2}" presName="sibTrans" presStyleLbl="node1" presStyleIdx="1" presStyleCnt="7" custLinFactNeighborX="2065" custLinFactNeighborY="1940"/>
      <dgm:spPr/>
    </dgm:pt>
    <dgm:pt modelId="{A9F43E2B-5368-4643-A82C-51B72E90027E}" type="pres">
      <dgm:prSet presAssocID="{CE18ADD7-74CD-4B9A-BCE0-5B9A71D701AA}" presName="dummy" presStyleCnt="0"/>
      <dgm:spPr/>
    </dgm:pt>
    <dgm:pt modelId="{A8120C97-9F7E-47C8-B538-29AF7C282AB3}" type="pres">
      <dgm:prSet presAssocID="{CE18ADD7-74CD-4B9A-BCE0-5B9A71D701AA}" presName="node" presStyleLbl="revTx" presStyleIdx="2" presStyleCnt="7" custScaleX="171834" custRadScaleRad="103651" custRadScaleInc="16812">
        <dgm:presLayoutVars>
          <dgm:bulletEnabled val="1"/>
        </dgm:presLayoutVars>
      </dgm:prSet>
      <dgm:spPr/>
    </dgm:pt>
    <dgm:pt modelId="{E2A6BE1A-33CE-4AF7-8B9A-554A7630293B}" type="pres">
      <dgm:prSet presAssocID="{3F51069C-6F2F-4C43-BBED-69922D2ED7E0}" presName="sibTrans" presStyleLbl="node1" presStyleIdx="2" presStyleCnt="7" custLinFactNeighborX="774" custLinFactNeighborY="-1309"/>
      <dgm:spPr/>
    </dgm:pt>
    <dgm:pt modelId="{424FBE08-FEE4-4C03-A3AE-7BDFB322C9D0}" type="pres">
      <dgm:prSet presAssocID="{24A383DE-2C33-4451-9E19-BE7A69A7756B}" presName="dummy" presStyleCnt="0"/>
      <dgm:spPr/>
    </dgm:pt>
    <dgm:pt modelId="{69549C12-5B34-475A-A827-FAFD40C09921}" type="pres">
      <dgm:prSet presAssocID="{24A383DE-2C33-4451-9E19-BE7A69A7756B}" presName="node" presStyleLbl="revTx" presStyleIdx="3" presStyleCnt="7" custScaleX="163938" custScaleY="102198" custRadScaleRad="100770" custRadScaleInc="28292">
        <dgm:presLayoutVars>
          <dgm:bulletEnabled val="1"/>
        </dgm:presLayoutVars>
      </dgm:prSet>
      <dgm:spPr/>
    </dgm:pt>
    <dgm:pt modelId="{7BEE2DB5-6246-4CF9-8B2F-77457D2FFC9B}" type="pres">
      <dgm:prSet presAssocID="{CC74B0B4-4B6F-4E56-938D-DB96485856BF}" presName="sibTrans" presStyleLbl="node1" presStyleIdx="3" presStyleCnt="7"/>
      <dgm:spPr/>
    </dgm:pt>
    <dgm:pt modelId="{6BBA09A6-3D0C-44D9-8C73-D2F23E7E3A6B}" type="pres">
      <dgm:prSet presAssocID="{176050D2-2531-4BC0-B975-09912A598D97}" presName="dummy" presStyleCnt="0"/>
      <dgm:spPr/>
    </dgm:pt>
    <dgm:pt modelId="{02829C99-7806-4C25-A5CF-3346C83815D3}" type="pres">
      <dgm:prSet presAssocID="{176050D2-2531-4BC0-B975-09912A598D97}" presName="node" presStyleLbl="revTx" presStyleIdx="4" presStyleCnt="7" custScaleX="131352" custRadScaleRad="103028" custRadScaleInc="29261">
        <dgm:presLayoutVars>
          <dgm:bulletEnabled val="1"/>
        </dgm:presLayoutVars>
      </dgm:prSet>
      <dgm:spPr/>
    </dgm:pt>
    <dgm:pt modelId="{81DDCD6E-D3DD-43E2-B78A-BD884E1287FC}" type="pres">
      <dgm:prSet presAssocID="{C4D09842-57F9-4337-ABE6-5CF9166469D9}" presName="sibTrans" presStyleLbl="node1" presStyleIdx="4" presStyleCnt="7" custLinFactNeighborX="-145" custLinFactNeighborY="-355"/>
      <dgm:spPr/>
    </dgm:pt>
    <dgm:pt modelId="{5DC3F1A7-4EFB-48D8-965F-D1CDA4D61A48}" type="pres">
      <dgm:prSet presAssocID="{7FC85373-D1D5-4C4B-BFA8-F29B0F99E232}" presName="dummy" presStyleCnt="0"/>
      <dgm:spPr/>
    </dgm:pt>
    <dgm:pt modelId="{F46D13AE-ED40-4BFA-9981-BAC85AC6E2B9}" type="pres">
      <dgm:prSet presAssocID="{7FC85373-D1D5-4C4B-BFA8-F29B0F99E232}" presName="node" presStyleLbl="revTx" presStyleIdx="5" presStyleCnt="7" custScaleX="162782" custRadScaleRad="100447" custRadScaleInc="-339">
        <dgm:presLayoutVars>
          <dgm:bulletEnabled val="1"/>
        </dgm:presLayoutVars>
      </dgm:prSet>
      <dgm:spPr/>
    </dgm:pt>
    <dgm:pt modelId="{569D1607-1D3D-4CEF-AC81-B2B022023A2B}" type="pres">
      <dgm:prSet presAssocID="{24CE0447-A2C0-4C43-8777-92BC88ADF913}" presName="sibTrans" presStyleLbl="node1" presStyleIdx="5" presStyleCnt="7" custLinFactNeighborX="-1010" custLinFactNeighborY="630"/>
      <dgm:spPr/>
    </dgm:pt>
    <dgm:pt modelId="{FC9C264A-7F72-4A1B-8708-12136246512A}" type="pres">
      <dgm:prSet presAssocID="{40497138-A040-4856-83D4-CC83F5D326B1}" presName="dummy" presStyleCnt="0"/>
      <dgm:spPr/>
    </dgm:pt>
    <dgm:pt modelId="{7016C690-7F94-49C3-9786-533780ED17D2}" type="pres">
      <dgm:prSet presAssocID="{40497138-A040-4856-83D4-CC83F5D326B1}" presName="node" presStyleLbl="revTx" presStyleIdx="6" presStyleCnt="7" custScaleX="131352" custRadScaleRad="98978" custRadScaleInc="-19108">
        <dgm:presLayoutVars>
          <dgm:bulletEnabled val="1"/>
        </dgm:presLayoutVars>
      </dgm:prSet>
      <dgm:spPr/>
    </dgm:pt>
    <dgm:pt modelId="{7E79E9B3-4A8E-4317-977B-FB1FDCABE959}" type="pres">
      <dgm:prSet presAssocID="{F56AD212-5AD2-4EA5-9E73-9B7E43189CE6}" presName="sibTrans" presStyleLbl="node1" presStyleIdx="6" presStyleCnt="7" custLinFactNeighborY="-940"/>
      <dgm:spPr/>
    </dgm:pt>
  </dgm:ptLst>
  <dgm:cxnLst>
    <dgm:cxn modelId="{AE6CCA02-D884-46F4-B32A-798701A80288}" srcId="{14922027-5C66-4E79-9BF1-FFB4F7D54822}" destId="{7FC85373-D1D5-4C4B-BFA8-F29B0F99E232}" srcOrd="5" destOrd="0" parTransId="{2D08E1E1-E05E-4DF8-9908-84F61B7E7867}" sibTransId="{24CE0447-A2C0-4C43-8777-92BC88ADF913}"/>
    <dgm:cxn modelId="{12E15E04-E417-4C78-8518-308BCD4520DE}" srcId="{14922027-5C66-4E79-9BF1-FFB4F7D54822}" destId="{40497138-A040-4856-83D4-CC83F5D326B1}" srcOrd="6" destOrd="0" parTransId="{0FA49F86-1651-46D2-91F0-37F83493B026}" sibTransId="{F56AD212-5AD2-4EA5-9E73-9B7E43189CE6}"/>
    <dgm:cxn modelId="{F7D9D010-AFD0-402B-8695-F197F1BC7952}" type="presOf" srcId="{176050D2-2531-4BC0-B975-09912A598D97}" destId="{02829C99-7806-4C25-A5CF-3346C83815D3}" srcOrd="0" destOrd="0" presId="urn:microsoft.com/office/officeart/2005/8/layout/cycle1"/>
    <dgm:cxn modelId="{C3073F1B-E260-4757-BFB0-84175B7261EB}" type="presOf" srcId="{11A610E5-8F59-408F-8A0D-32163ECA7C75}" destId="{7923D078-46F2-4A6F-AB39-FCDE29AE836D}" srcOrd="0" destOrd="0" presId="urn:microsoft.com/office/officeart/2005/8/layout/cycle1"/>
    <dgm:cxn modelId="{D0519535-16D0-4B05-8087-77D5C6CA76CF}" type="presOf" srcId="{CE18ADD7-74CD-4B9A-BCE0-5B9A71D701AA}" destId="{A8120C97-9F7E-47C8-B538-29AF7C282AB3}" srcOrd="0" destOrd="0" presId="urn:microsoft.com/office/officeart/2005/8/layout/cycle1"/>
    <dgm:cxn modelId="{A52F2136-8F60-4C5D-ABCF-2BE64B17382E}" srcId="{14922027-5C66-4E79-9BF1-FFB4F7D54822}" destId="{CE18ADD7-74CD-4B9A-BCE0-5B9A71D701AA}" srcOrd="2" destOrd="0" parTransId="{6A1F0A31-6839-4C77-A98A-4E238CD0AC23}" sibTransId="{3F51069C-6F2F-4C43-BBED-69922D2ED7E0}"/>
    <dgm:cxn modelId="{33925B64-332E-4FEF-A079-BBFC7128AE82}" type="presOf" srcId="{9B3733BC-BA84-4621-B89A-0A6FE5A835F2}" destId="{DDD5FCD8-C930-4766-BC35-2A2E89E312C7}" srcOrd="0" destOrd="0" presId="urn:microsoft.com/office/officeart/2005/8/layout/cycle1"/>
    <dgm:cxn modelId="{870A0249-52DB-4790-A477-3DA7FF88AA26}" type="presOf" srcId="{7FC85373-D1D5-4C4B-BFA8-F29B0F99E232}" destId="{F46D13AE-ED40-4BFA-9981-BAC85AC6E2B9}" srcOrd="0" destOrd="0" presId="urn:microsoft.com/office/officeart/2005/8/layout/cycle1"/>
    <dgm:cxn modelId="{9322C04A-8777-48F4-8D08-C6D5DB7A4317}" type="presOf" srcId="{F56AD212-5AD2-4EA5-9E73-9B7E43189CE6}" destId="{7E79E9B3-4A8E-4317-977B-FB1FDCABE959}" srcOrd="0" destOrd="0" presId="urn:microsoft.com/office/officeart/2005/8/layout/cycle1"/>
    <dgm:cxn modelId="{D939016B-B225-4BAF-A9D7-628A657A36B3}" type="presOf" srcId="{14922027-5C66-4E79-9BF1-FFB4F7D54822}" destId="{50BF53D0-6D34-4DA2-A146-DDD578B402EC}" srcOrd="0" destOrd="0" presId="urn:microsoft.com/office/officeart/2005/8/layout/cycle1"/>
    <dgm:cxn modelId="{2DF65E4B-1FD0-4601-BFF9-68A92ACE05FD}" type="presOf" srcId="{3F51069C-6F2F-4C43-BBED-69922D2ED7E0}" destId="{E2A6BE1A-33CE-4AF7-8B9A-554A7630293B}" srcOrd="0" destOrd="0" presId="urn:microsoft.com/office/officeart/2005/8/layout/cycle1"/>
    <dgm:cxn modelId="{A299EC4E-AC19-4A0C-98B4-BBF872603962}" srcId="{14922027-5C66-4E79-9BF1-FFB4F7D54822}" destId="{24A383DE-2C33-4451-9E19-BE7A69A7756B}" srcOrd="3" destOrd="0" parTransId="{4FBA5E99-03FC-43A3-9501-21A1E3173C0C}" sibTransId="{CC74B0B4-4B6F-4E56-938D-DB96485856BF}"/>
    <dgm:cxn modelId="{F3A23C71-96E4-4102-A883-E07C93C076FF}" srcId="{14922027-5C66-4E79-9BF1-FFB4F7D54822}" destId="{19FB165E-B04B-4F7B-B5CF-1B686234FD51}" srcOrd="1" destOrd="0" parTransId="{74AEFB3F-C5D1-4A2B-9C33-1EDD1CE577B0}" sibTransId="{9B3733BC-BA84-4621-B89A-0A6FE5A835F2}"/>
    <dgm:cxn modelId="{C3AB298A-F23A-4823-B833-A6920C91ADF1}" type="presOf" srcId="{CC74B0B4-4B6F-4E56-938D-DB96485856BF}" destId="{7BEE2DB5-6246-4CF9-8B2F-77457D2FFC9B}" srcOrd="0" destOrd="0" presId="urn:microsoft.com/office/officeart/2005/8/layout/cycle1"/>
    <dgm:cxn modelId="{DA6AE09D-B195-4CE8-923E-FC193FE81117}" type="presOf" srcId="{C4D09842-57F9-4337-ABE6-5CF9166469D9}" destId="{81DDCD6E-D3DD-43E2-B78A-BD884E1287FC}" srcOrd="0" destOrd="0" presId="urn:microsoft.com/office/officeart/2005/8/layout/cycle1"/>
    <dgm:cxn modelId="{BD9AC8B5-702A-4F9E-9D10-BA9A8C37248A}" srcId="{14922027-5C66-4E79-9BF1-FFB4F7D54822}" destId="{176050D2-2531-4BC0-B975-09912A598D97}" srcOrd="4" destOrd="0" parTransId="{A8DEA31A-E59A-4BBD-A019-C1737AD22C5F}" sibTransId="{C4D09842-57F9-4337-ABE6-5CF9166469D9}"/>
    <dgm:cxn modelId="{4B9ECBC2-2315-493F-8DC5-1DCCAF5946F9}" type="presOf" srcId="{19FB165E-B04B-4F7B-B5CF-1B686234FD51}" destId="{CD93B238-FA61-41F9-8803-5B0080A95041}" srcOrd="0" destOrd="0" presId="urn:microsoft.com/office/officeart/2005/8/layout/cycle1"/>
    <dgm:cxn modelId="{12A49AC4-F11F-41B9-B641-AC3D75695A61}" srcId="{14922027-5C66-4E79-9BF1-FFB4F7D54822}" destId="{11A610E5-8F59-408F-8A0D-32163ECA7C75}" srcOrd="0" destOrd="0" parTransId="{689D405F-130A-485F-932A-916287BB8660}" sibTransId="{C506E442-FFBA-4B91-B741-98C20355F67B}"/>
    <dgm:cxn modelId="{C67728CB-1A85-49AB-8498-DBF034CEDB7A}" type="presOf" srcId="{C506E442-FFBA-4B91-B741-98C20355F67B}" destId="{EFFE4CD8-E967-411A-B253-57815206EAFF}" srcOrd="0" destOrd="0" presId="urn:microsoft.com/office/officeart/2005/8/layout/cycle1"/>
    <dgm:cxn modelId="{BA3CEDD7-B243-45D4-9F8D-DA450AF78842}" type="presOf" srcId="{24A383DE-2C33-4451-9E19-BE7A69A7756B}" destId="{69549C12-5B34-475A-A827-FAFD40C09921}" srcOrd="0" destOrd="0" presId="urn:microsoft.com/office/officeart/2005/8/layout/cycle1"/>
    <dgm:cxn modelId="{A93277E1-8CED-49CE-9F48-A31EE77E5067}" type="presOf" srcId="{24CE0447-A2C0-4C43-8777-92BC88ADF913}" destId="{569D1607-1D3D-4CEF-AC81-B2B022023A2B}" srcOrd="0" destOrd="0" presId="urn:microsoft.com/office/officeart/2005/8/layout/cycle1"/>
    <dgm:cxn modelId="{50F5CBFA-D4A5-44FE-AAF5-D161DAAF6B24}" type="presOf" srcId="{40497138-A040-4856-83D4-CC83F5D326B1}" destId="{7016C690-7F94-49C3-9786-533780ED17D2}" srcOrd="0" destOrd="0" presId="urn:microsoft.com/office/officeart/2005/8/layout/cycle1"/>
    <dgm:cxn modelId="{23E7913D-B1E4-48D2-A84C-A0C8CA3E5289}" type="presParOf" srcId="{50BF53D0-6D34-4DA2-A146-DDD578B402EC}" destId="{4C3293BD-8990-4851-BD20-EF3F705F16CB}" srcOrd="0" destOrd="0" presId="urn:microsoft.com/office/officeart/2005/8/layout/cycle1"/>
    <dgm:cxn modelId="{0D1D8523-B0D3-4542-827D-F46484A11490}" type="presParOf" srcId="{50BF53D0-6D34-4DA2-A146-DDD578B402EC}" destId="{7923D078-46F2-4A6F-AB39-FCDE29AE836D}" srcOrd="1" destOrd="0" presId="urn:microsoft.com/office/officeart/2005/8/layout/cycle1"/>
    <dgm:cxn modelId="{55793E96-7D5B-4FF9-A708-9575CF7EC70A}" type="presParOf" srcId="{50BF53D0-6D34-4DA2-A146-DDD578B402EC}" destId="{EFFE4CD8-E967-411A-B253-57815206EAFF}" srcOrd="2" destOrd="0" presId="urn:microsoft.com/office/officeart/2005/8/layout/cycle1"/>
    <dgm:cxn modelId="{A54EC331-9EAD-40AF-AA7F-8DBF1C379135}" type="presParOf" srcId="{50BF53D0-6D34-4DA2-A146-DDD578B402EC}" destId="{3EBD03A4-F180-4833-9FD5-611E7D11B25A}" srcOrd="3" destOrd="0" presId="urn:microsoft.com/office/officeart/2005/8/layout/cycle1"/>
    <dgm:cxn modelId="{C13FD291-5BE8-4AC2-A8B0-61B25D8B2528}" type="presParOf" srcId="{50BF53D0-6D34-4DA2-A146-DDD578B402EC}" destId="{CD93B238-FA61-41F9-8803-5B0080A95041}" srcOrd="4" destOrd="0" presId="urn:microsoft.com/office/officeart/2005/8/layout/cycle1"/>
    <dgm:cxn modelId="{E63D5EE0-39A6-4218-8DCF-2B09079964B5}" type="presParOf" srcId="{50BF53D0-6D34-4DA2-A146-DDD578B402EC}" destId="{DDD5FCD8-C930-4766-BC35-2A2E89E312C7}" srcOrd="5" destOrd="0" presId="urn:microsoft.com/office/officeart/2005/8/layout/cycle1"/>
    <dgm:cxn modelId="{8E913DF0-142F-4CA0-9A4D-9BCB4176680A}" type="presParOf" srcId="{50BF53D0-6D34-4DA2-A146-DDD578B402EC}" destId="{A9F43E2B-5368-4643-A82C-51B72E90027E}" srcOrd="6" destOrd="0" presId="urn:microsoft.com/office/officeart/2005/8/layout/cycle1"/>
    <dgm:cxn modelId="{7058965D-8E74-4894-BF77-E14F5E0A682F}" type="presParOf" srcId="{50BF53D0-6D34-4DA2-A146-DDD578B402EC}" destId="{A8120C97-9F7E-47C8-B538-29AF7C282AB3}" srcOrd="7" destOrd="0" presId="urn:microsoft.com/office/officeart/2005/8/layout/cycle1"/>
    <dgm:cxn modelId="{2D426952-FF81-48B7-9BA3-031D35885BE3}" type="presParOf" srcId="{50BF53D0-6D34-4DA2-A146-DDD578B402EC}" destId="{E2A6BE1A-33CE-4AF7-8B9A-554A7630293B}" srcOrd="8" destOrd="0" presId="urn:microsoft.com/office/officeart/2005/8/layout/cycle1"/>
    <dgm:cxn modelId="{4A75D31C-A7EA-4919-9F80-624EB9AA3CA5}" type="presParOf" srcId="{50BF53D0-6D34-4DA2-A146-DDD578B402EC}" destId="{424FBE08-FEE4-4C03-A3AE-7BDFB322C9D0}" srcOrd="9" destOrd="0" presId="urn:microsoft.com/office/officeart/2005/8/layout/cycle1"/>
    <dgm:cxn modelId="{04D5AE39-7B9C-44F2-9822-4550934E73D5}" type="presParOf" srcId="{50BF53D0-6D34-4DA2-A146-DDD578B402EC}" destId="{69549C12-5B34-475A-A827-FAFD40C09921}" srcOrd="10" destOrd="0" presId="urn:microsoft.com/office/officeart/2005/8/layout/cycle1"/>
    <dgm:cxn modelId="{11E79AC3-0882-41EA-93C1-FCB5B1EBBB44}" type="presParOf" srcId="{50BF53D0-6D34-4DA2-A146-DDD578B402EC}" destId="{7BEE2DB5-6246-4CF9-8B2F-77457D2FFC9B}" srcOrd="11" destOrd="0" presId="urn:microsoft.com/office/officeart/2005/8/layout/cycle1"/>
    <dgm:cxn modelId="{E2D39FDA-7203-4376-B608-C71199E800BB}" type="presParOf" srcId="{50BF53D0-6D34-4DA2-A146-DDD578B402EC}" destId="{6BBA09A6-3D0C-44D9-8C73-D2F23E7E3A6B}" srcOrd="12" destOrd="0" presId="urn:microsoft.com/office/officeart/2005/8/layout/cycle1"/>
    <dgm:cxn modelId="{E52C5EC8-140C-46E5-B89A-C732E9178F1E}" type="presParOf" srcId="{50BF53D0-6D34-4DA2-A146-DDD578B402EC}" destId="{02829C99-7806-4C25-A5CF-3346C83815D3}" srcOrd="13" destOrd="0" presId="urn:microsoft.com/office/officeart/2005/8/layout/cycle1"/>
    <dgm:cxn modelId="{CB2F48E7-06EE-413F-85C1-F6AC3A531B03}" type="presParOf" srcId="{50BF53D0-6D34-4DA2-A146-DDD578B402EC}" destId="{81DDCD6E-D3DD-43E2-B78A-BD884E1287FC}" srcOrd="14" destOrd="0" presId="urn:microsoft.com/office/officeart/2005/8/layout/cycle1"/>
    <dgm:cxn modelId="{197EC8A9-1E7C-4335-B364-7A91A3DE2F2E}" type="presParOf" srcId="{50BF53D0-6D34-4DA2-A146-DDD578B402EC}" destId="{5DC3F1A7-4EFB-48D8-965F-D1CDA4D61A48}" srcOrd="15" destOrd="0" presId="urn:microsoft.com/office/officeart/2005/8/layout/cycle1"/>
    <dgm:cxn modelId="{12E37735-8883-432B-9B06-8512DCAEDD88}" type="presParOf" srcId="{50BF53D0-6D34-4DA2-A146-DDD578B402EC}" destId="{F46D13AE-ED40-4BFA-9981-BAC85AC6E2B9}" srcOrd="16" destOrd="0" presId="urn:microsoft.com/office/officeart/2005/8/layout/cycle1"/>
    <dgm:cxn modelId="{AA810EF7-59CE-4AFC-B1EB-EC4CCEC17A66}" type="presParOf" srcId="{50BF53D0-6D34-4DA2-A146-DDD578B402EC}" destId="{569D1607-1D3D-4CEF-AC81-B2B022023A2B}" srcOrd="17" destOrd="0" presId="urn:microsoft.com/office/officeart/2005/8/layout/cycle1"/>
    <dgm:cxn modelId="{0F8C7DFB-0C1B-400B-B4DA-7FD8077F0A86}" type="presParOf" srcId="{50BF53D0-6D34-4DA2-A146-DDD578B402EC}" destId="{FC9C264A-7F72-4A1B-8708-12136246512A}" srcOrd="18" destOrd="0" presId="urn:microsoft.com/office/officeart/2005/8/layout/cycle1"/>
    <dgm:cxn modelId="{594298E1-259D-4769-B344-083CD8C5E973}" type="presParOf" srcId="{50BF53D0-6D34-4DA2-A146-DDD578B402EC}" destId="{7016C690-7F94-49C3-9786-533780ED17D2}" srcOrd="19" destOrd="0" presId="urn:microsoft.com/office/officeart/2005/8/layout/cycle1"/>
    <dgm:cxn modelId="{1AC72775-B010-46A2-B5B5-0BCBB7AE6838}" type="presParOf" srcId="{50BF53D0-6D34-4DA2-A146-DDD578B402EC}" destId="{7E79E9B3-4A8E-4317-977B-FB1FDCABE959}" srcOrd="20" destOrd="0" presId="urn:microsoft.com/office/officeart/2005/8/layout/cycle1"/>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3D078-46F2-4A6F-AB39-FCDE29AE836D}">
      <dsp:nvSpPr>
        <dsp:cNvPr id="0" name=""/>
        <dsp:cNvSpPr/>
      </dsp:nvSpPr>
      <dsp:spPr>
        <a:xfrm>
          <a:off x="5197869" y="19042"/>
          <a:ext cx="1197427" cy="9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Open for new round of applications </a:t>
          </a:r>
        </a:p>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(6 May)</a:t>
          </a:r>
        </a:p>
      </dsp:txBody>
      <dsp:txXfrm>
        <a:off x="5197869" y="19042"/>
        <a:ext cx="1197427" cy="911617"/>
      </dsp:txXfrm>
    </dsp:sp>
    <dsp:sp modelId="{EFFE4CD8-E967-411A-B253-57815206EAFF}">
      <dsp:nvSpPr>
        <dsp:cNvPr id="0" name=""/>
        <dsp:cNvSpPr/>
      </dsp:nvSpPr>
      <dsp:spPr>
        <a:xfrm>
          <a:off x="2607286" y="60618"/>
          <a:ext cx="4722785" cy="4722785"/>
        </a:xfrm>
        <a:prstGeom prst="circularArrow">
          <a:avLst>
            <a:gd name="adj1" fmla="val 3764"/>
            <a:gd name="adj2" fmla="val 234856"/>
            <a:gd name="adj3" fmla="val 19830328"/>
            <a:gd name="adj4" fmla="val 18923919"/>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D93B238-FA61-41F9-8803-5B0080A95041}">
      <dsp:nvSpPr>
        <dsp:cNvPr id="0" name=""/>
        <dsp:cNvSpPr/>
      </dsp:nvSpPr>
      <dsp:spPr>
        <a:xfrm>
          <a:off x="6283585" y="1501582"/>
          <a:ext cx="1335072" cy="846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Application process closes </a:t>
          </a:r>
        </a:p>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(12 Sept)</a:t>
          </a:r>
        </a:p>
      </dsp:txBody>
      <dsp:txXfrm>
        <a:off x="6283585" y="1501582"/>
        <a:ext cx="1335072" cy="846290"/>
      </dsp:txXfrm>
    </dsp:sp>
    <dsp:sp modelId="{DDD5FCD8-C930-4766-BC35-2A2E89E312C7}">
      <dsp:nvSpPr>
        <dsp:cNvPr id="0" name=""/>
        <dsp:cNvSpPr/>
      </dsp:nvSpPr>
      <dsp:spPr>
        <a:xfrm>
          <a:off x="2583318" y="299366"/>
          <a:ext cx="4722785" cy="4722785"/>
        </a:xfrm>
        <a:prstGeom prst="circularArrow">
          <a:avLst>
            <a:gd name="adj1" fmla="val 3764"/>
            <a:gd name="adj2" fmla="val 234856"/>
            <a:gd name="adj3" fmla="val 1185134"/>
            <a:gd name="adj4" fmla="val 21248666"/>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8120C97-9F7E-47C8-B538-29AF7C282AB3}">
      <dsp:nvSpPr>
        <dsp:cNvPr id="0" name=""/>
        <dsp:cNvSpPr/>
      </dsp:nvSpPr>
      <dsp:spPr>
        <a:xfrm>
          <a:off x="5738309" y="3439726"/>
          <a:ext cx="1566468" cy="9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Assessment of Entries </a:t>
          </a:r>
          <a:br>
            <a:rPr lang="en-GB" altLang="en-US" sz="1200" b="1" kern="1200">
              <a:solidFill>
                <a:schemeClr val="bg1"/>
              </a:solidFill>
              <a:latin typeface="Arial"/>
              <a:cs typeface="Arial"/>
            </a:rPr>
          </a:br>
          <a:r>
            <a:rPr lang="en-GB" altLang="en-US" sz="1200" b="1" kern="1200">
              <a:solidFill>
                <a:schemeClr val="bg1"/>
              </a:solidFill>
              <a:latin typeface="Arial"/>
              <a:cs typeface="Arial"/>
            </a:rPr>
            <a:t>(Sept-Oct)</a:t>
          </a:r>
        </a:p>
      </dsp:txBody>
      <dsp:txXfrm>
        <a:off x="5738309" y="3439726"/>
        <a:ext cx="1566468" cy="911617"/>
      </dsp:txXfrm>
    </dsp:sp>
    <dsp:sp modelId="{E2A6BE1A-33CE-4AF7-8B9A-554A7630293B}">
      <dsp:nvSpPr>
        <dsp:cNvPr id="0" name=""/>
        <dsp:cNvSpPr/>
      </dsp:nvSpPr>
      <dsp:spPr>
        <a:xfrm>
          <a:off x="2777642" y="-61563"/>
          <a:ext cx="4722785" cy="4722785"/>
        </a:xfrm>
        <a:prstGeom prst="circularArrow">
          <a:avLst>
            <a:gd name="adj1" fmla="val 3764"/>
            <a:gd name="adj2" fmla="val 234856"/>
            <a:gd name="adj3" fmla="val 4693424"/>
            <a:gd name="adj4" fmla="val 3993025"/>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9549C12-5B34-475A-A827-FAFD40C09921}">
      <dsp:nvSpPr>
        <dsp:cNvPr id="0" name=""/>
        <dsp:cNvSpPr/>
      </dsp:nvSpPr>
      <dsp:spPr>
        <a:xfrm>
          <a:off x="3904659" y="4110320"/>
          <a:ext cx="1494487" cy="9316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 Due  Diligence checks  </a:t>
          </a:r>
          <a:br>
            <a:rPr lang="en-GB" altLang="en-US" sz="1200" b="1" kern="1200">
              <a:solidFill>
                <a:schemeClr val="bg1"/>
              </a:solidFill>
              <a:latin typeface="Arial"/>
              <a:cs typeface="Arial"/>
            </a:rPr>
          </a:br>
          <a:r>
            <a:rPr lang="en-GB" altLang="en-US" sz="1200" b="1" kern="1200">
              <a:solidFill>
                <a:schemeClr val="bg1"/>
              </a:solidFill>
              <a:latin typeface="Arial"/>
              <a:cs typeface="Arial"/>
            </a:rPr>
            <a:t>(Nov)</a:t>
          </a:r>
        </a:p>
      </dsp:txBody>
      <dsp:txXfrm>
        <a:off x="3904659" y="4110320"/>
        <a:ext cx="1494487" cy="931654"/>
      </dsp:txXfrm>
    </dsp:sp>
    <dsp:sp modelId="{7BEE2DB5-6246-4CF9-8B2F-77457D2FFC9B}">
      <dsp:nvSpPr>
        <dsp:cNvPr id="0" name=""/>
        <dsp:cNvSpPr/>
      </dsp:nvSpPr>
      <dsp:spPr>
        <a:xfrm>
          <a:off x="2273387" y="-29247"/>
          <a:ext cx="4722785" cy="4722785"/>
        </a:xfrm>
        <a:prstGeom prst="circularArrow">
          <a:avLst>
            <a:gd name="adj1" fmla="val 3764"/>
            <a:gd name="adj2" fmla="val 234856"/>
            <a:gd name="adj3" fmla="val 7293986"/>
            <a:gd name="adj4" fmla="val 6580356"/>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829C99-7806-4C25-A5CF-3346C83815D3}">
      <dsp:nvSpPr>
        <dsp:cNvPr id="0" name=""/>
        <dsp:cNvSpPr/>
      </dsp:nvSpPr>
      <dsp:spPr>
        <a:xfrm>
          <a:off x="2375855" y="3186616"/>
          <a:ext cx="1197427" cy="9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4 Judging Panels</a:t>
          </a:r>
          <a:br>
            <a:rPr lang="en-GB" altLang="en-US" sz="1200" b="1" kern="1200">
              <a:solidFill>
                <a:schemeClr val="bg1"/>
              </a:solidFill>
              <a:latin typeface="Arial"/>
              <a:cs typeface="Arial"/>
            </a:rPr>
          </a:br>
          <a:r>
            <a:rPr lang="en-GB" altLang="en-US" sz="1200" b="1" kern="1200">
              <a:solidFill>
                <a:schemeClr val="bg1"/>
              </a:solidFill>
              <a:latin typeface="Arial"/>
              <a:cs typeface="Arial"/>
            </a:rPr>
            <a:t> (Jan-Feb)</a:t>
          </a:r>
        </a:p>
      </dsp:txBody>
      <dsp:txXfrm>
        <a:off x="2375855" y="3186616"/>
        <a:ext cx="1197427" cy="911617"/>
      </dsp:txXfrm>
    </dsp:sp>
    <dsp:sp modelId="{81DDCD6E-D3DD-43E2-B78A-BD884E1287FC}">
      <dsp:nvSpPr>
        <dsp:cNvPr id="0" name=""/>
        <dsp:cNvSpPr/>
      </dsp:nvSpPr>
      <dsp:spPr>
        <a:xfrm>
          <a:off x="2451279" y="184193"/>
          <a:ext cx="4722785" cy="4722785"/>
        </a:xfrm>
        <a:prstGeom prst="circularArrow">
          <a:avLst>
            <a:gd name="adj1" fmla="val 3764"/>
            <a:gd name="adj2" fmla="val 234856"/>
            <a:gd name="adj3" fmla="val 10853680"/>
            <a:gd name="adj4" fmla="val 9796290"/>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6D13AE-ED40-4BFA-9981-BAC85AC6E2B9}">
      <dsp:nvSpPr>
        <dsp:cNvPr id="0" name=""/>
        <dsp:cNvSpPr/>
      </dsp:nvSpPr>
      <dsp:spPr>
        <a:xfrm>
          <a:off x="1970331" y="1468916"/>
          <a:ext cx="1483948" cy="9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GB" altLang="en-US" sz="1200" b="1" kern="1200">
              <a:solidFill>
                <a:schemeClr val="bg1"/>
              </a:solidFill>
              <a:latin typeface="Arial"/>
              <a:cs typeface="Arial"/>
            </a:rPr>
            <a:t>Awards approved – PMAC, No.10 and HMK (March)</a:t>
          </a:r>
        </a:p>
      </dsp:txBody>
      <dsp:txXfrm>
        <a:off x="1970331" y="1468916"/>
        <a:ext cx="1483948" cy="911617"/>
      </dsp:txXfrm>
    </dsp:sp>
    <dsp:sp modelId="{569D1607-1D3D-4CEF-AC81-B2B022023A2B}">
      <dsp:nvSpPr>
        <dsp:cNvPr id="0" name=""/>
        <dsp:cNvSpPr/>
      </dsp:nvSpPr>
      <dsp:spPr>
        <a:xfrm>
          <a:off x="2366922" y="173307"/>
          <a:ext cx="4722785" cy="4722785"/>
        </a:xfrm>
        <a:prstGeom prst="circularArrow">
          <a:avLst>
            <a:gd name="adj1" fmla="val 3764"/>
            <a:gd name="adj2" fmla="val 234856"/>
            <a:gd name="adj3" fmla="val 13233690"/>
            <a:gd name="adj4" fmla="val 12512096"/>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016C690-7F94-49C3-9786-533780ED17D2}">
      <dsp:nvSpPr>
        <dsp:cNvPr id="0" name=""/>
        <dsp:cNvSpPr/>
      </dsp:nvSpPr>
      <dsp:spPr>
        <a:xfrm>
          <a:off x="3197585" y="73841"/>
          <a:ext cx="1197427" cy="9116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rtl="0" eaLnBrk="1" latinLnBrk="0">
            <a:lnSpc>
              <a:spcPct val="90000"/>
            </a:lnSpc>
            <a:spcBef>
              <a:spcPct val="0"/>
            </a:spcBef>
            <a:spcAft>
              <a:spcPct val="35000"/>
            </a:spcAft>
            <a:buNone/>
          </a:pPr>
          <a:r>
            <a:rPr lang="en-GB" altLang="en-US" sz="1200" b="1" kern="1200">
              <a:solidFill>
                <a:schemeClr val="bg1"/>
              </a:solidFill>
              <a:latin typeface="Arial"/>
              <a:cs typeface="Arial"/>
            </a:rPr>
            <a:t>Awards Announced</a:t>
          </a:r>
        </a:p>
        <a:p>
          <a:pPr marL="0" lvl="0" indent="0" algn="ctr" defTabSz="533400" rtl="0">
            <a:lnSpc>
              <a:spcPct val="90000"/>
            </a:lnSpc>
            <a:spcBef>
              <a:spcPct val="0"/>
            </a:spcBef>
            <a:spcAft>
              <a:spcPct val="35000"/>
            </a:spcAft>
            <a:buNone/>
          </a:pPr>
          <a:r>
            <a:rPr lang="en-GB" altLang="en-US" sz="1200" b="1" kern="1200">
              <a:solidFill>
                <a:schemeClr val="bg1"/>
              </a:solidFill>
              <a:latin typeface="Arial"/>
              <a:cs typeface="Arial"/>
            </a:rPr>
            <a:t>(6 May)</a:t>
          </a:r>
        </a:p>
      </dsp:txBody>
      <dsp:txXfrm>
        <a:off x="3197585" y="73841"/>
        <a:ext cx="1197427" cy="911617"/>
      </dsp:txXfrm>
    </dsp:sp>
    <dsp:sp modelId="{7E79E9B3-4A8E-4317-977B-FB1FDCABE959}">
      <dsp:nvSpPr>
        <dsp:cNvPr id="0" name=""/>
        <dsp:cNvSpPr/>
      </dsp:nvSpPr>
      <dsp:spPr>
        <a:xfrm>
          <a:off x="2505593" y="17662"/>
          <a:ext cx="4722785" cy="4722785"/>
        </a:xfrm>
        <a:prstGeom prst="circularArrow">
          <a:avLst>
            <a:gd name="adj1" fmla="val 3764"/>
            <a:gd name="adj2" fmla="val 234856"/>
            <a:gd name="adj3" fmla="val 16491678"/>
            <a:gd name="adj4" fmla="val 15445850"/>
            <a:gd name="adj5" fmla="val 4391"/>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19D161-1B97-4748-98C6-2DA4CBC9C033}" type="datetimeFigureOut">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30EBF7-C314-4E2C-8559-49E0318495D6}" type="slidenum">
              <a:t>‹#›</a:t>
            </a:fld>
            <a:endParaRPr lang="en-US"/>
          </a:p>
        </p:txBody>
      </p:sp>
    </p:spTree>
    <p:extLst>
      <p:ext uri="{BB962C8B-B14F-4D97-AF65-F5344CB8AC3E}">
        <p14:creationId xmlns:p14="http://schemas.microsoft.com/office/powerpoint/2010/main" val="895361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1</a:t>
            </a:fld>
            <a:endParaRPr lang="en-GB"/>
          </a:p>
        </p:txBody>
      </p:sp>
    </p:spTree>
    <p:extLst>
      <p:ext uri="{BB962C8B-B14F-4D97-AF65-F5344CB8AC3E}">
        <p14:creationId xmlns:p14="http://schemas.microsoft.com/office/powerpoint/2010/main" val="360714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5</a:t>
            </a:fld>
            <a:endParaRPr lang="en-GB"/>
          </a:p>
        </p:txBody>
      </p:sp>
    </p:spTree>
    <p:extLst>
      <p:ext uri="{BB962C8B-B14F-4D97-AF65-F5344CB8AC3E}">
        <p14:creationId xmlns:p14="http://schemas.microsoft.com/office/powerpoint/2010/main" val="353751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6</a:t>
            </a:fld>
            <a:endParaRPr lang="en-GB"/>
          </a:p>
        </p:txBody>
      </p:sp>
    </p:spTree>
    <p:extLst>
      <p:ext uri="{BB962C8B-B14F-4D97-AF65-F5344CB8AC3E}">
        <p14:creationId xmlns:p14="http://schemas.microsoft.com/office/powerpoint/2010/main" val="418059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8</a:t>
            </a:fld>
            <a:endParaRPr lang="en-GB"/>
          </a:p>
        </p:txBody>
      </p:sp>
    </p:spTree>
    <p:extLst>
      <p:ext uri="{BB962C8B-B14F-4D97-AF65-F5344CB8AC3E}">
        <p14:creationId xmlns:p14="http://schemas.microsoft.com/office/powerpoint/2010/main" val="104624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9</a:t>
            </a:fld>
            <a:endParaRPr lang="en-GB"/>
          </a:p>
        </p:txBody>
      </p:sp>
    </p:spTree>
    <p:extLst>
      <p:ext uri="{BB962C8B-B14F-4D97-AF65-F5344CB8AC3E}">
        <p14:creationId xmlns:p14="http://schemas.microsoft.com/office/powerpoint/2010/main" val="1734957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Segoe UI" panose="020B0502040204020203" pitchFamily="34" charset="0"/>
              </a:rPr>
              <a:t>if you have created a programme or innovation with another, you should submit your application and ask your partner org. to complete their own application</a:t>
            </a:r>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10</a:t>
            </a:fld>
            <a:endParaRPr lang="en-GB"/>
          </a:p>
        </p:txBody>
      </p:sp>
    </p:spTree>
    <p:extLst>
      <p:ext uri="{BB962C8B-B14F-4D97-AF65-F5344CB8AC3E}">
        <p14:creationId xmlns:p14="http://schemas.microsoft.com/office/powerpoint/2010/main" val="2282521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Segoe UI" panose="020B0502040204020203" pitchFamily="34" charset="0"/>
              </a:rPr>
              <a:t>if you have created a programme or innovation with another, you should submit your application and ask your partner org. to complete their own application</a:t>
            </a:r>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12</a:t>
            </a:fld>
            <a:endParaRPr lang="en-GB"/>
          </a:p>
        </p:txBody>
      </p:sp>
    </p:spTree>
    <p:extLst>
      <p:ext uri="{BB962C8B-B14F-4D97-AF65-F5344CB8AC3E}">
        <p14:creationId xmlns:p14="http://schemas.microsoft.com/office/powerpoint/2010/main" val="4197158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A30EBF7-C314-4E2C-8559-49E0318495D6}" type="slidenum">
              <a:rPr lang="en-GB" smtClean="0"/>
              <a:t>16</a:t>
            </a:fld>
            <a:endParaRPr lang="en-GB"/>
          </a:p>
        </p:txBody>
      </p:sp>
    </p:spTree>
    <p:extLst>
      <p:ext uri="{BB962C8B-B14F-4D97-AF65-F5344CB8AC3E}">
        <p14:creationId xmlns:p14="http://schemas.microsoft.com/office/powerpoint/2010/main" val="1456970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5" Type="http://schemas.openxmlformats.org/officeDocument/2006/relationships/image" Target="../media/image33.png"/><Relationship Id="rId4" Type="http://schemas.openxmlformats.org/officeDocument/2006/relationships/image" Target="../media/image3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8.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Master" Target="../slideMasters/slideMaster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pic>
        <p:nvPicPr>
          <p:cNvPr id="12" name="Picture 8">
            <a:extLst>
              <a:ext uri="{FF2B5EF4-FFF2-40B4-BE49-F238E27FC236}">
                <a16:creationId xmlns:a16="http://schemas.microsoft.com/office/drawing/2014/main" id="{9A8A6B10-F925-3167-EDDD-B12CAD26427A}"/>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a:xfrm>
            <a:off x="2943225" y="1"/>
            <a:ext cx="9248775" cy="685042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pic>
      <p:sp>
        <p:nvSpPr>
          <p:cNvPr id="8" name="Picture Placeholder 7">
            <a:extLst>
              <a:ext uri="{FF2B5EF4-FFF2-40B4-BE49-F238E27FC236}">
                <a16:creationId xmlns:a16="http://schemas.microsoft.com/office/drawing/2014/main" id="{4E9E0E23-D09E-E29E-DE60-13C2EB4F0000}"/>
              </a:ext>
            </a:extLst>
          </p:cNvPr>
          <p:cNvSpPr>
            <a:spLocks noGrp="1"/>
          </p:cNvSpPr>
          <p:nvPr>
            <p:ph type="pic" sz="quarter" idx="10"/>
          </p:nvPr>
        </p:nvSpPr>
        <p:spPr>
          <a:xfrm>
            <a:off x="2952788" y="33713"/>
            <a:ext cx="9248775" cy="6816712"/>
          </a:xfrm>
        </p:spPr>
        <p:txBody>
          <a:bodyPr/>
          <a:lstStyle/>
          <a:p>
            <a:endParaRPr lang="en-GB"/>
          </a:p>
        </p:txBody>
      </p:sp>
      <p:sp>
        <p:nvSpPr>
          <p:cNvPr id="9" name="Google Shape;124;p24">
            <a:extLst>
              <a:ext uri="{FF2B5EF4-FFF2-40B4-BE49-F238E27FC236}">
                <a16:creationId xmlns:a16="http://schemas.microsoft.com/office/drawing/2014/main" id="{FE241B5E-D793-B37B-F0BC-F11977A17252}"/>
              </a:ext>
            </a:extLst>
          </p:cNvPr>
          <p:cNvSpPr/>
          <p:nvPr userDrawn="1"/>
        </p:nvSpPr>
        <p:spPr>
          <a:xfrm rot="5400000">
            <a:off x="1706825" y="727705"/>
            <a:ext cx="4478400" cy="6702000"/>
          </a:xfrm>
          <a:prstGeom prst="rect">
            <a:avLst/>
          </a:prstGeom>
          <a:solidFill>
            <a:schemeClr val="accent2">
              <a:alpha val="86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3F48DC6-8C9A-7041-4D5A-8494D0BF79D7}"/>
              </a:ext>
            </a:extLst>
          </p:cNvPr>
          <p:cNvSpPr>
            <a:spLocks noGrp="1"/>
          </p:cNvSpPr>
          <p:nvPr>
            <p:ph type="ctrTitle"/>
          </p:nvPr>
        </p:nvSpPr>
        <p:spPr>
          <a:xfrm>
            <a:off x="808382" y="2120695"/>
            <a:ext cx="6278218" cy="3289853"/>
          </a:xfrm>
        </p:spPr>
        <p:txBody>
          <a:bodyPr anchor="b">
            <a:normAutofit/>
          </a:bodyPr>
          <a:lstStyle>
            <a:lvl1pPr algn="l">
              <a:defRPr sz="5400" b="1">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682C907-2B3B-23AA-FCEB-330370E43A14}"/>
              </a:ext>
            </a:extLst>
          </p:cNvPr>
          <p:cNvSpPr>
            <a:spLocks noGrp="1"/>
          </p:cNvSpPr>
          <p:nvPr>
            <p:ph type="subTitle" idx="1"/>
          </p:nvPr>
        </p:nvSpPr>
        <p:spPr>
          <a:xfrm>
            <a:off x="808382" y="5539757"/>
            <a:ext cx="6278218" cy="477078"/>
          </a:xfrm>
        </p:spPr>
        <p:txBody>
          <a:bodyPr/>
          <a:lstStyle>
            <a:lvl1pPr marL="0" indent="0" algn="l">
              <a:buNone/>
              <a:defRPr sz="24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Google Shape;127;p24">
            <a:extLst>
              <a:ext uri="{FF2B5EF4-FFF2-40B4-BE49-F238E27FC236}">
                <a16:creationId xmlns:a16="http://schemas.microsoft.com/office/drawing/2014/main" id="{3FF0DCDA-47BC-D937-115A-05632BC3BFF1}"/>
              </a:ext>
            </a:extLst>
          </p:cNvPr>
          <p:cNvSpPr/>
          <p:nvPr userDrawn="1"/>
        </p:nvSpPr>
        <p:spPr>
          <a:xfrm rot="-5400000" flipH="1">
            <a:off x="9805400" y="3931305"/>
            <a:ext cx="4478400" cy="294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pic>
        <p:nvPicPr>
          <p:cNvPr id="13" name="Picture 12">
            <a:extLst>
              <a:ext uri="{FF2B5EF4-FFF2-40B4-BE49-F238E27FC236}">
                <a16:creationId xmlns:a16="http://schemas.microsoft.com/office/drawing/2014/main" id="{C5ACB18C-6124-8C84-F47A-A90CE498AE8D}"/>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76447" y="161238"/>
            <a:ext cx="2586484" cy="1554717"/>
          </a:xfrm>
          <a:prstGeom prst="rect">
            <a:avLst/>
          </a:prstGeom>
        </p:spPr>
      </p:pic>
    </p:spTree>
    <p:extLst>
      <p:ext uri="{BB962C8B-B14F-4D97-AF65-F5344CB8AC3E}">
        <p14:creationId xmlns:p14="http://schemas.microsoft.com/office/powerpoint/2010/main" val="263394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tats + Content + hero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5E1D-4E6B-434E-B7D4-E2A614198918}"/>
              </a:ext>
            </a:extLst>
          </p:cNvPr>
          <p:cNvSpPr>
            <a:spLocks noGrp="1"/>
          </p:cNvSpPr>
          <p:nvPr>
            <p:ph type="title" hasCustomPrompt="1"/>
          </p:nvPr>
        </p:nvSpPr>
        <p:spPr>
          <a:xfrm>
            <a:off x="551597" y="365126"/>
            <a:ext cx="5347180"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6" name="Rectangle 5">
            <a:extLst>
              <a:ext uri="{FF2B5EF4-FFF2-40B4-BE49-F238E27FC236}">
                <a16:creationId xmlns:a16="http://schemas.microsoft.com/office/drawing/2014/main" id="{97B7DF25-A389-1A42-B1AB-0699412F7E75}"/>
              </a:ext>
            </a:extLst>
          </p:cNvPr>
          <p:cNvSpPr/>
          <p:nvPr userDrawn="1"/>
        </p:nvSpPr>
        <p:spPr>
          <a:xfrm>
            <a:off x="6096000" y="0"/>
            <a:ext cx="6096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a:extLst>
              <a:ext uri="{FF2B5EF4-FFF2-40B4-BE49-F238E27FC236}">
                <a16:creationId xmlns:a16="http://schemas.microsoft.com/office/drawing/2014/main" id="{D34F38B7-F5C6-494B-818C-EA2F70295787}"/>
              </a:ext>
            </a:extLst>
          </p:cNvPr>
          <p:cNvSpPr>
            <a:spLocks noGrp="1"/>
          </p:cNvSpPr>
          <p:nvPr>
            <p:ph type="body" sz="quarter" idx="10" hasCustomPrompt="1"/>
          </p:nvPr>
        </p:nvSpPr>
        <p:spPr>
          <a:xfrm>
            <a:off x="550863" y="1362636"/>
            <a:ext cx="5348287" cy="556104"/>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1">
                <a:latin typeface="Arial" panose="020B0604020202020204" pitchFamily="34" charset="0"/>
                <a:cs typeface="Arial" panose="020B0604020202020204" pitchFamily="34" charset="0"/>
              </a:defRPr>
            </a:lvl1pPr>
          </a:lstStyle>
          <a:p>
            <a:pPr lvl="0"/>
            <a:r>
              <a:rPr lang="en-GB"/>
              <a:t>Key stats can go here: XX</a:t>
            </a:r>
          </a:p>
        </p:txBody>
      </p:sp>
      <p:sp>
        <p:nvSpPr>
          <p:cNvPr id="21" name="Text Placeholder 20">
            <a:extLst>
              <a:ext uri="{FF2B5EF4-FFF2-40B4-BE49-F238E27FC236}">
                <a16:creationId xmlns:a16="http://schemas.microsoft.com/office/drawing/2014/main" id="{357C6C26-39A6-D340-B9DA-C55D2A3B4200}"/>
              </a:ext>
            </a:extLst>
          </p:cNvPr>
          <p:cNvSpPr>
            <a:spLocks noGrp="1"/>
          </p:cNvSpPr>
          <p:nvPr>
            <p:ph type="body" sz="quarter" idx="11" hasCustomPrompt="1"/>
          </p:nvPr>
        </p:nvSpPr>
        <p:spPr>
          <a:xfrm>
            <a:off x="550863" y="2130425"/>
            <a:ext cx="5354578" cy="229721"/>
          </a:xfrm>
        </p:spPr>
        <p:txBody>
          <a:bodyPr>
            <a:normAutofit/>
          </a:bodyPr>
          <a:lstStyle>
            <a:lvl1pPr>
              <a:buNone/>
              <a:defRPr lang="en-IN" sz="1400" b="0" i="0" smtClean="0">
                <a:solidFill>
                  <a:schemeClr val="accent1"/>
                </a:solidFill>
                <a:effectLst/>
                <a:latin typeface="Arial" panose="020B0604020202020204" pitchFamily="34" charset="0"/>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a:t>Analysis:</a:t>
            </a:r>
          </a:p>
        </p:txBody>
      </p:sp>
      <p:sp>
        <p:nvSpPr>
          <p:cNvPr id="25" name="Text Placeholder 24">
            <a:extLst>
              <a:ext uri="{FF2B5EF4-FFF2-40B4-BE49-F238E27FC236}">
                <a16:creationId xmlns:a16="http://schemas.microsoft.com/office/drawing/2014/main" id="{5C6C9AE7-2E68-2542-B838-AD6C1FA0F93E}"/>
              </a:ext>
            </a:extLst>
          </p:cNvPr>
          <p:cNvSpPr>
            <a:spLocks noGrp="1"/>
          </p:cNvSpPr>
          <p:nvPr>
            <p:ph type="body" sz="quarter" idx="12" hasCustomPrompt="1"/>
          </p:nvPr>
        </p:nvSpPr>
        <p:spPr>
          <a:xfrm>
            <a:off x="550863" y="2466324"/>
            <a:ext cx="5354637" cy="4000420"/>
          </a:xfrm>
        </p:spPr>
        <p:txBody>
          <a:bodyPr/>
          <a:lstStyle>
            <a:lvl1pPr>
              <a:buNone/>
              <a:defRPr sz="1400">
                <a:latin typeface="Arial" panose="020B0604020202020204" pitchFamily="34" charset="0"/>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here to insert body copy</a:t>
            </a:r>
            <a:endParaRPr lang="en-US"/>
          </a:p>
        </p:txBody>
      </p:sp>
      <p:sp>
        <p:nvSpPr>
          <p:cNvPr id="4" name="Picture Placeholder 3">
            <a:extLst>
              <a:ext uri="{FF2B5EF4-FFF2-40B4-BE49-F238E27FC236}">
                <a16:creationId xmlns:a16="http://schemas.microsoft.com/office/drawing/2014/main" id="{D837A1D6-A655-8A9E-D677-9D34825767C1}"/>
              </a:ext>
            </a:extLst>
          </p:cNvPr>
          <p:cNvSpPr>
            <a:spLocks noGrp="1"/>
          </p:cNvSpPr>
          <p:nvPr>
            <p:ph type="pic" sz="quarter" idx="13"/>
          </p:nvPr>
        </p:nvSpPr>
        <p:spPr>
          <a:xfrm>
            <a:off x="6102291" y="0"/>
            <a:ext cx="6038129" cy="6858000"/>
          </a:xfrm>
        </p:spPr>
        <p:txBody>
          <a:bodyPr/>
          <a:lstStyle/>
          <a:p>
            <a:endParaRPr lang="en-GB"/>
          </a:p>
        </p:txBody>
      </p:sp>
    </p:spTree>
    <p:extLst>
      <p:ext uri="{BB962C8B-B14F-4D97-AF65-F5344CB8AC3E}">
        <p14:creationId xmlns:p14="http://schemas.microsoft.com/office/powerpoint/2010/main" val="329830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 big text +whit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5E1D-4E6B-434E-B7D4-E2A614198918}"/>
              </a:ext>
            </a:extLst>
          </p:cNvPr>
          <p:cNvSpPr>
            <a:spLocks noGrp="1"/>
          </p:cNvSpPr>
          <p:nvPr>
            <p:ph type="title" hasCustomPrompt="1"/>
          </p:nvPr>
        </p:nvSpPr>
        <p:spPr>
          <a:xfrm>
            <a:off x="356725" y="395107"/>
            <a:ext cx="5347180" cy="3142572"/>
          </a:xfrm>
        </p:spPr>
        <p:txBody>
          <a:bodyPr>
            <a:normAutofit/>
          </a:bodyPr>
          <a:lstStyle>
            <a:lvl1pPr>
              <a:defRPr sz="6600">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6" name="Rectangle 5">
            <a:extLst>
              <a:ext uri="{FF2B5EF4-FFF2-40B4-BE49-F238E27FC236}">
                <a16:creationId xmlns:a16="http://schemas.microsoft.com/office/drawing/2014/main" id="{97B7DF25-A389-1A42-B1AB-0699412F7E75}"/>
              </a:ext>
            </a:extLst>
          </p:cNvPr>
          <p:cNvSpPr/>
          <p:nvPr userDrawn="1"/>
        </p:nvSpPr>
        <p:spPr>
          <a:xfrm>
            <a:off x="6096000" y="0"/>
            <a:ext cx="6096000"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D837A1D6-A655-8A9E-D677-9D34825767C1}"/>
              </a:ext>
            </a:extLst>
          </p:cNvPr>
          <p:cNvSpPr>
            <a:spLocks noGrp="1"/>
          </p:cNvSpPr>
          <p:nvPr>
            <p:ph type="pic" sz="quarter" idx="13"/>
          </p:nvPr>
        </p:nvSpPr>
        <p:spPr>
          <a:xfrm>
            <a:off x="6096000" y="0"/>
            <a:ext cx="6096000" cy="6858000"/>
          </a:xfrm>
        </p:spPr>
        <p:txBody>
          <a:bodyPr/>
          <a:lstStyle/>
          <a:p>
            <a:endParaRPr lang="en-GB"/>
          </a:p>
        </p:txBody>
      </p:sp>
    </p:spTree>
    <p:extLst>
      <p:ext uri="{BB962C8B-B14F-4D97-AF65-F5344CB8AC3E}">
        <p14:creationId xmlns:p14="http://schemas.microsoft.com/office/powerpoint/2010/main" val="1336538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right + big text + 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418CE35-67A6-504B-43E4-538B3330110B}"/>
              </a:ext>
            </a:extLst>
          </p:cNvPr>
          <p:cNvSpPr/>
          <p:nvPr userDrawn="1"/>
        </p:nvSpPr>
        <p:spPr>
          <a:xfrm>
            <a:off x="0" y="0"/>
            <a:ext cx="6096000" cy="6858000"/>
          </a:xfrm>
          <a:prstGeom prst="rect">
            <a:avLst/>
          </a:prstGeom>
          <a:gradFill flip="none" rotWithShape="1">
            <a:gsLst>
              <a:gs pos="0">
                <a:schemeClr val="accent2">
                  <a:lumMod val="89000"/>
                </a:schemeClr>
              </a:gs>
              <a:gs pos="42000">
                <a:schemeClr val="accent2">
                  <a:lumMod val="89000"/>
                </a:schemeClr>
              </a:gs>
              <a:gs pos="62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0635E1D-4E6B-434E-B7D4-E2A614198918}"/>
              </a:ext>
            </a:extLst>
          </p:cNvPr>
          <p:cNvSpPr>
            <a:spLocks noGrp="1"/>
          </p:cNvSpPr>
          <p:nvPr>
            <p:ph type="title" hasCustomPrompt="1"/>
          </p:nvPr>
        </p:nvSpPr>
        <p:spPr>
          <a:xfrm>
            <a:off x="356725" y="395107"/>
            <a:ext cx="5347180" cy="3142572"/>
          </a:xfrm>
        </p:spPr>
        <p:txBody>
          <a:bodyPr>
            <a:normAutofit/>
          </a:bodyPr>
          <a:lstStyle>
            <a:lvl1pPr>
              <a:defRPr sz="6600">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6" name="Rectangle 5">
            <a:extLst>
              <a:ext uri="{FF2B5EF4-FFF2-40B4-BE49-F238E27FC236}">
                <a16:creationId xmlns:a16="http://schemas.microsoft.com/office/drawing/2014/main" id="{97B7DF25-A389-1A42-B1AB-0699412F7E75}"/>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D837A1D6-A655-8A9E-D677-9D34825767C1}"/>
              </a:ext>
            </a:extLst>
          </p:cNvPr>
          <p:cNvSpPr>
            <a:spLocks noGrp="1"/>
          </p:cNvSpPr>
          <p:nvPr>
            <p:ph type="pic" sz="quarter" idx="13"/>
          </p:nvPr>
        </p:nvSpPr>
        <p:spPr>
          <a:xfrm>
            <a:off x="6096000" y="0"/>
            <a:ext cx="6096000" cy="6858000"/>
          </a:xfrm>
        </p:spPr>
        <p:txBody>
          <a:bodyPr/>
          <a:lstStyle/>
          <a:p>
            <a:endParaRPr lang="en-GB"/>
          </a:p>
        </p:txBody>
      </p:sp>
    </p:spTree>
    <p:extLst>
      <p:ext uri="{BB962C8B-B14F-4D97-AF65-F5344CB8AC3E}">
        <p14:creationId xmlns:p14="http://schemas.microsoft.com/office/powerpoint/2010/main" val="2834618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 big text + white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B7DF25-A389-1A42-B1AB-0699412F7E75}"/>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D837A1D6-A655-8A9E-D677-9D34825767C1}"/>
              </a:ext>
            </a:extLst>
          </p:cNvPr>
          <p:cNvSpPr>
            <a:spLocks noGrp="1"/>
          </p:cNvSpPr>
          <p:nvPr>
            <p:ph type="pic" sz="quarter" idx="13"/>
          </p:nvPr>
        </p:nvSpPr>
        <p:spPr>
          <a:xfrm>
            <a:off x="0" y="0"/>
            <a:ext cx="6096000" cy="6858000"/>
          </a:xfrm>
        </p:spPr>
        <p:txBody>
          <a:bodyPr/>
          <a:lstStyle/>
          <a:p>
            <a:endParaRPr lang="en-GB"/>
          </a:p>
        </p:txBody>
      </p:sp>
      <p:sp>
        <p:nvSpPr>
          <p:cNvPr id="2" name="Title 1">
            <a:extLst>
              <a:ext uri="{FF2B5EF4-FFF2-40B4-BE49-F238E27FC236}">
                <a16:creationId xmlns:a16="http://schemas.microsoft.com/office/drawing/2014/main" id="{90635E1D-4E6B-434E-B7D4-E2A614198918}"/>
              </a:ext>
            </a:extLst>
          </p:cNvPr>
          <p:cNvSpPr>
            <a:spLocks noGrp="1"/>
          </p:cNvSpPr>
          <p:nvPr>
            <p:ph type="title" hasCustomPrompt="1"/>
          </p:nvPr>
        </p:nvSpPr>
        <p:spPr>
          <a:xfrm>
            <a:off x="6517682" y="1009703"/>
            <a:ext cx="5347180" cy="3142572"/>
          </a:xfrm>
        </p:spPr>
        <p:txBody>
          <a:bodyPr>
            <a:normAutofit/>
          </a:bodyPr>
          <a:lstStyle>
            <a:lvl1pPr>
              <a:defRPr sz="6600">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723386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left+ big text + 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185228-687A-24B1-9AB0-BAAF52837A79}"/>
              </a:ext>
            </a:extLst>
          </p:cNvPr>
          <p:cNvSpPr/>
          <p:nvPr userDrawn="1"/>
        </p:nvSpPr>
        <p:spPr>
          <a:xfrm>
            <a:off x="6096000" y="0"/>
            <a:ext cx="6096000" cy="6858000"/>
          </a:xfrm>
          <a:prstGeom prst="rect">
            <a:avLst/>
          </a:prstGeom>
          <a:gradFill flip="none" rotWithShape="1">
            <a:gsLst>
              <a:gs pos="0">
                <a:schemeClr val="accent2">
                  <a:lumMod val="89000"/>
                </a:schemeClr>
              </a:gs>
              <a:gs pos="44000">
                <a:schemeClr val="accent2">
                  <a:lumMod val="89000"/>
                </a:schemeClr>
              </a:gs>
              <a:gs pos="5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7B7DF25-A389-1A42-B1AB-0699412F7E75}"/>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D837A1D6-A655-8A9E-D677-9D34825767C1}"/>
              </a:ext>
            </a:extLst>
          </p:cNvPr>
          <p:cNvSpPr>
            <a:spLocks noGrp="1"/>
          </p:cNvSpPr>
          <p:nvPr>
            <p:ph type="pic" sz="quarter" idx="13"/>
          </p:nvPr>
        </p:nvSpPr>
        <p:spPr>
          <a:xfrm>
            <a:off x="0" y="0"/>
            <a:ext cx="6096000" cy="6858000"/>
          </a:xfrm>
        </p:spPr>
        <p:txBody>
          <a:bodyPr/>
          <a:lstStyle/>
          <a:p>
            <a:endParaRPr lang="en-GB"/>
          </a:p>
        </p:txBody>
      </p:sp>
      <p:sp>
        <p:nvSpPr>
          <p:cNvPr id="2" name="Title 1">
            <a:extLst>
              <a:ext uri="{FF2B5EF4-FFF2-40B4-BE49-F238E27FC236}">
                <a16:creationId xmlns:a16="http://schemas.microsoft.com/office/drawing/2014/main" id="{90635E1D-4E6B-434E-B7D4-E2A614198918}"/>
              </a:ext>
            </a:extLst>
          </p:cNvPr>
          <p:cNvSpPr>
            <a:spLocks noGrp="1"/>
          </p:cNvSpPr>
          <p:nvPr>
            <p:ph type="title" hasCustomPrompt="1"/>
          </p:nvPr>
        </p:nvSpPr>
        <p:spPr>
          <a:xfrm>
            <a:off x="6517682" y="1009703"/>
            <a:ext cx="5347180" cy="3142572"/>
          </a:xfrm>
        </p:spPr>
        <p:txBody>
          <a:bodyPr>
            <a:normAutofit/>
          </a:bodyPr>
          <a:lstStyle>
            <a:lvl1pPr>
              <a:defRPr sz="6600">
                <a:solidFill>
                  <a:schemeClr val="bg1"/>
                </a:solidFill>
                <a:latin typeface="Arial" panose="020B0604020202020204" pitchFamily="34" charset="0"/>
                <a:cs typeface="Arial" panose="020B0604020202020204" pitchFamily="34" charset="0"/>
              </a:defRPr>
            </a:lvl1pPr>
          </a:lstStyle>
          <a:p>
            <a:r>
              <a:rPr lang="en-GB"/>
              <a:t>Click to edit title</a:t>
            </a:r>
            <a:endParaRPr lang="en-US"/>
          </a:p>
        </p:txBody>
      </p:sp>
    </p:spTree>
    <p:extLst>
      <p:ext uri="{BB962C8B-B14F-4D97-AF65-F5344CB8AC3E}">
        <p14:creationId xmlns:p14="http://schemas.microsoft.com/office/powerpoint/2010/main" val="597384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red + Paragraph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080B-A8AB-DF45-9DB0-F715921FA36C}"/>
              </a:ext>
            </a:extLst>
          </p:cNvPr>
          <p:cNvSpPr>
            <a:spLocks noGrp="1"/>
          </p:cNvSpPr>
          <p:nvPr>
            <p:ph type="title" hasCustomPrompt="1"/>
          </p:nvPr>
        </p:nvSpPr>
        <p:spPr>
          <a:xfrm>
            <a:off x="6390165" y="365126"/>
            <a:ext cx="5494452"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4" name="Rectangle 13">
            <a:extLst>
              <a:ext uri="{FF2B5EF4-FFF2-40B4-BE49-F238E27FC236}">
                <a16:creationId xmlns:a16="http://schemas.microsoft.com/office/drawing/2014/main" id="{23121A4A-4618-8E47-B993-49D6845A5263}"/>
              </a:ext>
            </a:extLst>
          </p:cNvPr>
          <p:cNvSpPr/>
          <p:nvPr userDrawn="1"/>
        </p:nvSpPr>
        <p:spPr>
          <a:xfrm>
            <a:off x="0" y="0"/>
            <a:ext cx="6095999" cy="685800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78BC6B58-C9FD-364F-B784-D45EC071152A}"/>
              </a:ext>
            </a:extLst>
          </p:cNvPr>
          <p:cNvSpPr>
            <a:spLocks noGrp="1"/>
          </p:cNvSpPr>
          <p:nvPr>
            <p:ph type="pic" sz="quarter" idx="10"/>
          </p:nvPr>
        </p:nvSpPr>
        <p:spPr>
          <a:xfrm>
            <a:off x="307975" y="255588"/>
            <a:ext cx="2743200" cy="2043112"/>
          </a:xfrm>
          <a:blipFill>
            <a:blip r:embed="rId2"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25">
            <a:extLst>
              <a:ext uri="{FF2B5EF4-FFF2-40B4-BE49-F238E27FC236}">
                <a16:creationId xmlns:a16="http://schemas.microsoft.com/office/drawing/2014/main" id="{E3D989F3-3AD9-4347-9231-7DC7D4FAE483}"/>
              </a:ext>
            </a:extLst>
          </p:cNvPr>
          <p:cNvSpPr>
            <a:spLocks noGrp="1"/>
          </p:cNvSpPr>
          <p:nvPr>
            <p:ph type="pic" sz="quarter" idx="11"/>
          </p:nvPr>
        </p:nvSpPr>
        <p:spPr>
          <a:xfrm>
            <a:off x="3200400" y="1535113"/>
            <a:ext cx="2735263" cy="1828800"/>
          </a:xfrm>
          <a:blipFill>
            <a:blip r:embed="rId3"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8" name="Picture Placeholder 27">
            <a:extLst>
              <a:ext uri="{FF2B5EF4-FFF2-40B4-BE49-F238E27FC236}">
                <a16:creationId xmlns:a16="http://schemas.microsoft.com/office/drawing/2014/main" id="{FA181E6F-B2DF-E347-8659-4DF4019B82C8}"/>
              </a:ext>
            </a:extLst>
          </p:cNvPr>
          <p:cNvSpPr>
            <a:spLocks noGrp="1"/>
          </p:cNvSpPr>
          <p:nvPr>
            <p:ph type="pic" sz="quarter" idx="12"/>
          </p:nvPr>
        </p:nvSpPr>
        <p:spPr>
          <a:xfrm>
            <a:off x="152400" y="3149600"/>
            <a:ext cx="2898775" cy="2149475"/>
          </a:xfrm>
          <a:blipFill>
            <a:blip r:embed="rId4"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0" name="Picture Placeholder 29">
            <a:extLst>
              <a:ext uri="{FF2B5EF4-FFF2-40B4-BE49-F238E27FC236}">
                <a16:creationId xmlns:a16="http://schemas.microsoft.com/office/drawing/2014/main" id="{B19CFEDB-0BE2-D44A-B504-7DE7A0620A95}"/>
              </a:ext>
            </a:extLst>
          </p:cNvPr>
          <p:cNvSpPr>
            <a:spLocks noGrp="1"/>
          </p:cNvSpPr>
          <p:nvPr>
            <p:ph type="pic" sz="quarter" idx="13"/>
          </p:nvPr>
        </p:nvSpPr>
        <p:spPr>
          <a:xfrm>
            <a:off x="3484563" y="3527596"/>
            <a:ext cx="2174875" cy="2895600"/>
          </a:xfrm>
          <a:blipFill>
            <a:blip r:embed="rId5"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2" name="Text Placeholder 31">
            <a:extLst>
              <a:ext uri="{FF2B5EF4-FFF2-40B4-BE49-F238E27FC236}">
                <a16:creationId xmlns:a16="http://schemas.microsoft.com/office/drawing/2014/main" id="{9AC22A18-1CE1-A349-BFB8-9C1CE686E752}"/>
              </a:ext>
            </a:extLst>
          </p:cNvPr>
          <p:cNvSpPr>
            <a:spLocks noGrp="1"/>
          </p:cNvSpPr>
          <p:nvPr>
            <p:ph type="body" sz="quarter" idx="14"/>
          </p:nvPr>
        </p:nvSpPr>
        <p:spPr>
          <a:xfrm>
            <a:off x="6389688" y="1362636"/>
            <a:ext cx="5494337" cy="5130239"/>
          </a:xfrm>
        </p:spPr>
        <p:txBody>
          <a:bodyPr>
            <a:normAutofit/>
          </a:bodyPr>
          <a:lstStyle>
            <a:lvl1pPr>
              <a:buFont typeface="Arial" panose="020B0604020202020204" pitchFamily="34" charset="0"/>
              <a:buNone/>
              <a:defRPr sz="1400" b="1">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41244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s blue + Paragraph sty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080B-A8AB-DF45-9DB0-F715921FA36C}"/>
              </a:ext>
            </a:extLst>
          </p:cNvPr>
          <p:cNvSpPr>
            <a:spLocks noGrp="1"/>
          </p:cNvSpPr>
          <p:nvPr>
            <p:ph type="title" hasCustomPrompt="1"/>
          </p:nvPr>
        </p:nvSpPr>
        <p:spPr>
          <a:xfrm>
            <a:off x="6390165" y="365126"/>
            <a:ext cx="5494452"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4" name="Rectangle 13">
            <a:extLst>
              <a:ext uri="{FF2B5EF4-FFF2-40B4-BE49-F238E27FC236}">
                <a16:creationId xmlns:a16="http://schemas.microsoft.com/office/drawing/2014/main" id="{23121A4A-4618-8E47-B993-49D6845A5263}"/>
              </a:ext>
            </a:extLst>
          </p:cNvPr>
          <p:cNvSpPr/>
          <p:nvPr userDrawn="1"/>
        </p:nvSpPr>
        <p:spPr>
          <a:xfrm>
            <a:off x="0" y="0"/>
            <a:ext cx="6095999" cy="6858000"/>
          </a:xfrm>
          <a:prstGeom prst="rect">
            <a:avLst/>
          </a:prstGeom>
          <a:gradFill flip="none" rotWithShape="1">
            <a:gsLst>
              <a:gs pos="0">
                <a:schemeClr val="accent2">
                  <a:lumMod val="89000"/>
                </a:schemeClr>
              </a:gs>
              <a:gs pos="37000">
                <a:schemeClr val="accent2">
                  <a:lumMod val="89000"/>
                </a:schemeClr>
              </a:gs>
              <a:gs pos="52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78BC6B58-C9FD-364F-B784-D45EC071152A}"/>
              </a:ext>
            </a:extLst>
          </p:cNvPr>
          <p:cNvSpPr>
            <a:spLocks noGrp="1"/>
          </p:cNvSpPr>
          <p:nvPr>
            <p:ph type="pic" sz="quarter" idx="10"/>
          </p:nvPr>
        </p:nvSpPr>
        <p:spPr>
          <a:xfrm>
            <a:off x="307975" y="255588"/>
            <a:ext cx="2743200" cy="2043112"/>
          </a:xfrm>
          <a:blipFill>
            <a:blip r:embed="rId2"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6" name="Picture Placeholder 25">
            <a:extLst>
              <a:ext uri="{FF2B5EF4-FFF2-40B4-BE49-F238E27FC236}">
                <a16:creationId xmlns:a16="http://schemas.microsoft.com/office/drawing/2014/main" id="{E3D989F3-3AD9-4347-9231-7DC7D4FAE483}"/>
              </a:ext>
            </a:extLst>
          </p:cNvPr>
          <p:cNvSpPr>
            <a:spLocks noGrp="1"/>
          </p:cNvSpPr>
          <p:nvPr>
            <p:ph type="pic" sz="quarter" idx="11"/>
          </p:nvPr>
        </p:nvSpPr>
        <p:spPr>
          <a:xfrm>
            <a:off x="3200400" y="1535113"/>
            <a:ext cx="2735263" cy="1828800"/>
          </a:xfrm>
          <a:blipFill>
            <a:blip r:embed="rId3"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8" name="Picture Placeholder 27">
            <a:extLst>
              <a:ext uri="{FF2B5EF4-FFF2-40B4-BE49-F238E27FC236}">
                <a16:creationId xmlns:a16="http://schemas.microsoft.com/office/drawing/2014/main" id="{FA181E6F-B2DF-E347-8659-4DF4019B82C8}"/>
              </a:ext>
            </a:extLst>
          </p:cNvPr>
          <p:cNvSpPr>
            <a:spLocks noGrp="1"/>
          </p:cNvSpPr>
          <p:nvPr>
            <p:ph type="pic" sz="quarter" idx="12"/>
          </p:nvPr>
        </p:nvSpPr>
        <p:spPr>
          <a:xfrm>
            <a:off x="152400" y="3149600"/>
            <a:ext cx="2898775" cy="2149475"/>
          </a:xfrm>
          <a:blipFill>
            <a:blip r:embed="rId4"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0" name="Picture Placeholder 29">
            <a:extLst>
              <a:ext uri="{FF2B5EF4-FFF2-40B4-BE49-F238E27FC236}">
                <a16:creationId xmlns:a16="http://schemas.microsoft.com/office/drawing/2014/main" id="{B19CFEDB-0BE2-D44A-B504-7DE7A0620A95}"/>
              </a:ext>
            </a:extLst>
          </p:cNvPr>
          <p:cNvSpPr>
            <a:spLocks noGrp="1"/>
          </p:cNvSpPr>
          <p:nvPr>
            <p:ph type="pic" sz="quarter" idx="13"/>
          </p:nvPr>
        </p:nvSpPr>
        <p:spPr>
          <a:xfrm>
            <a:off x="3484563" y="3527596"/>
            <a:ext cx="2174875" cy="2895600"/>
          </a:xfrm>
          <a:blipFill>
            <a:blip r:embed="rId5"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2" name="Text Placeholder 31">
            <a:extLst>
              <a:ext uri="{FF2B5EF4-FFF2-40B4-BE49-F238E27FC236}">
                <a16:creationId xmlns:a16="http://schemas.microsoft.com/office/drawing/2014/main" id="{9AC22A18-1CE1-A349-BFB8-9C1CE686E752}"/>
              </a:ext>
            </a:extLst>
          </p:cNvPr>
          <p:cNvSpPr>
            <a:spLocks noGrp="1"/>
          </p:cNvSpPr>
          <p:nvPr>
            <p:ph type="body" sz="quarter" idx="14"/>
          </p:nvPr>
        </p:nvSpPr>
        <p:spPr>
          <a:xfrm>
            <a:off x="6389688" y="1362636"/>
            <a:ext cx="5494337" cy="5130239"/>
          </a:xfrm>
        </p:spPr>
        <p:txBody>
          <a:bodyPr>
            <a:normAutofit/>
          </a:bodyPr>
          <a:lstStyle>
            <a:lvl1pPr>
              <a:buFont typeface="Arial" panose="020B0604020202020204" pitchFamily="34" charset="0"/>
              <a:buNone/>
              <a:defRPr sz="1400" b="1">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Calibri" panose="020F0502020204030204" pitchFamily="34" charset="0"/>
                <a:cs typeface="Calibri" panose="020F0502020204030204" pitchFamily="34" charset="0"/>
              </a:defRPr>
            </a:lvl3pPr>
            <a:lvl4pPr>
              <a:defRPr sz="1400">
                <a:latin typeface="Calibri" panose="020F0502020204030204" pitchFamily="34" charset="0"/>
                <a:cs typeface="Calibri" panose="020F0502020204030204" pitchFamily="34" charset="0"/>
              </a:defRPr>
            </a:lvl4pPr>
            <a:lvl5pPr>
              <a:defRPr sz="14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084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with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F52AA-4689-AA4D-8799-FFCBC024EF66}"/>
              </a:ext>
            </a:extLst>
          </p:cNvPr>
          <p:cNvSpPr>
            <a:spLocks noGrp="1"/>
          </p:cNvSpPr>
          <p:nvPr>
            <p:ph type="title" hasCustomPrompt="1"/>
          </p:nvPr>
        </p:nvSpPr>
        <p:spPr>
          <a:xfrm>
            <a:off x="281777" y="230216"/>
            <a:ext cx="11555718"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5" name="Picture Placeholder 14">
            <a:extLst>
              <a:ext uri="{FF2B5EF4-FFF2-40B4-BE49-F238E27FC236}">
                <a16:creationId xmlns:a16="http://schemas.microsoft.com/office/drawing/2014/main" id="{775EFAB9-A0C6-4147-A31D-D198423303EF}"/>
              </a:ext>
            </a:extLst>
          </p:cNvPr>
          <p:cNvSpPr>
            <a:spLocks noGrp="1"/>
          </p:cNvSpPr>
          <p:nvPr>
            <p:ph type="pic" sz="quarter" idx="10"/>
          </p:nvPr>
        </p:nvSpPr>
        <p:spPr>
          <a:xfrm>
            <a:off x="265606" y="1468282"/>
            <a:ext cx="3750504" cy="2211488"/>
          </a:xfrm>
          <a:blipFill>
            <a:blip r:embed="rId2"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9" name="Text Placeholder 18">
            <a:extLst>
              <a:ext uri="{FF2B5EF4-FFF2-40B4-BE49-F238E27FC236}">
                <a16:creationId xmlns:a16="http://schemas.microsoft.com/office/drawing/2014/main" id="{9CFD2D1F-6471-8B43-AA12-505482C4F448}"/>
              </a:ext>
            </a:extLst>
          </p:cNvPr>
          <p:cNvSpPr>
            <a:spLocks noGrp="1"/>
          </p:cNvSpPr>
          <p:nvPr>
            <p:ph type="body" sz="quarter" idx="11" hasCustomPrompt="1"/>
          </p:nvPr>
        </p:nvSpPr>
        <p:spPr>
          <a:xfrm>
            <a:off x="265567" y="3680276"/>
            <a:ext cx="3751262" cy="296863"/>
          </a:xfrm>
        </p:spPr>
        <p:txBody>
          <a:bodyPr>
            <a:noAutofit/>
          </a:bodyPr>
          <a:lstStyle>
            <a:lvl1pPr>
              <a:buNone/>
              <a:defRPr sz="1400">
                <a:latin typeface="Calibri" panose="020F0502020204030204" pitchFamily="34" charset="0"/>
                <a:cs typeface="Calibri" panose="020F0502020204030204" pitchFamily="34" charset="0"/>
              </a:defRPr>
            </a:lvl1pPr>
          </a:lstStyle>
          <a:p>
            <a:pPr lvl="0"/>
            <a:r>
              <a:rPr lang="en-US"/>
              <a:t>Click to enter caption</a:t>
            </a:r>
          </a:p>
        </p:txBody>
      </p:sp>
      <p:sp>
        <p:nvSpPr>
          <p:cNvPr id="20" name="Picture Placeholder 14">
            <a:extLst>
              <a:ext uri="{FF2B5EF4-FFF2-40B4-BE49-F238E27FC236}">
                <a16:creationId xmlns:a16="http://schemas.microsoft.com/office/drawing/2014/main" id="{C081B2A1-28AD-FA40-93F9-B4428C68588B}"/>
              </a:ext>
            </a:extLst>
          </p:cNvPr>
          <p:cNvSpPr>
            <a:spLocks noGrp="1"/>
          </p:cNvSpPr>
          <p:nvPr>
            <p:ph type="pic" sz="quarter" idx="12"/>
          </p:nvPr>
        </p:nvSpPr>
        <p:spPr>
          <a:xfrm>
            <a:off x="4184463" y="1468282"/>
            <a:ext cx="3750504" cy="2211488"/>
          </a:xfrm>
          <a:blipFill>
            <a:blip r:embed="rId3"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1" name="Text Placeholder 18">
            <a:extLst>
              <a:ext uri="{FF2B5EF4-FFF2-40B4-BE49-F238E27FC236}">
                <a16:creationId xmlns:a16="http://schemas.microsoft.com/office/drawing/2014/main" id="{7898ADB0-DC5D-2545-8567-CF50DD730134}"/>
              </a:ext>
            </a:extLst>
          </p:cNvPr>
          <p:cNvSpPr>
            <a:spLocks noGrp="1"/>
          </p:cNvSpPr>
          <p:nvPr>
            <p:ph type="body" sz="quarter" idx="13" hasCustomPrompt="1"/>
          </p:nvPr>
        </p:nvSpPr>
        <p:spPr>
          <a:xfrm>
            <a:off x="4184424" y="3680276"/>
            <a:ext cx="3751262" cy="296863"/>
          </a:xfrm>
        </p:spPr>
        <p:txBody>
          <a:bodyPr>
            <a:noAutofit/>
          </a:bodyPr>
          <a:lstStyle>
            <a:lvl1pPr>
              <a:buNone/>
              <a:defRPr sz="1400">
                <a:latin typeface="Calibri" panose="020F0502020204030204" pitchFamily="34" charset="0"/>
                <a:cs typeface="Calibri" panose="020F0502020204030204" pitchFamily="34" charset="0"/>
              </a:defRPr>
            </a:lvl1pPr>
          </a:lstStyle>
          <a:p>
            <a:pPr lvl="0"/>
            <a:r>
              <a:rPr lang="en-US"/>
              <a:t>Click to enter caption</a:t>
            </a:r>
          </a:p>
        </p:txBody>
      </p:sp>
      <p:sp>
        <p:nvSpPr>
          <p:cNvPr id="22" name="Picture Placeholder 14">
            <a:extLst>
              <a:ext uri="{FF2B5EF4-FFF2-40B4-BE49-F238E27FC236}">
                <a16:creationId xmlns:a16="http://schemas.microsoft.com/office/drawing/2014/main" id="{0619C16E-0976-2046-B1E1-9C2CA8F9DD8A}"/>
              </a:ext>
            </a:extLst>
          </p:cNvPr>
          <p:cNvSpPr>
            <a:spLocks noGrp="1"/>
          </p:cNvSpPr>
          <p:nvPr>
            <p:ph type="pic" sz="quarter" idx="14"/>
          </p:nvPr>
        </p:nvSpPr>
        <p:spPr>
          <a:xfrm>
            <a:off x="8103320" y="1468282"/>
            <a:ext cx="3750504" cy="2211488"/>
          </a:xfrm>
          <a:blipFill>
            <a:blip r:embed="rId4"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3" name="Text Placeholder 18">
            <a:extLst>
              <a:ext uri="{FF2B5EF4-FFF2-40B4-BE49-F238E27FC236}">
                <a16:creationId xmlns:a16="http://schemas.microsoft.com/office/drawing/2014/main" id="{45120805-BA9C-CE4B-A9A4-8A3FF0A8FBE2}"/>
              </a:ext>
            </a:extLst>
          </p:cNvPr>
          <p:cNvSpPr>
            <a:spLocks noGrp="1"/>
          </p:cNvSpPr>
          <p:nvPr>
            <p:ph type="body" sz="quarter" idx="15" hasCustomPrompt="1"/>
          </p:nvPr>
        </p:nvSpPr>
        <p:spPr>
          <a:xfrm>
            <a:off x="8103281" y="3680276"/>
            <a:ext cx="3751262" cy="296863"/>
          </a:xfrm>
        </p:spPr>
        <p:txBody>
          <a:bodyPr>
            <a:noAutofit/>
          </a:bodyPr>
          <a:lstStyle>
            <a:lvl1pPr>
              <a:buNone/>
              <a:defRPr sz="1400">
                <a:latin typeface="Calibri" panose="020F0502020204030204" pitchFamily="34" charset="0"/>
                <a:cs typeface="Calibri" panose="020F0502020204030204" pitchFamily="34" charset="0"/>
              </a:defRPr>
            </a:lvl1pPr>
          </a:lstStyle>
          <a:p>
            <a:pPr lvl="0"/>
            <a:r>
              <a:rPr lang="en-US"/>
              <a:t>Click to enter caption</a:t>
            </a:r>
          </a:p>
        </p:txBody>
      </p:sp>
      <p:sp>
        <p:nvSpPr>
          <p:cNvPr id="24" name="Picture Placeholder 14">
            <a:extLst>
              <a:ext uri="{FF2B5EF4-FFF2-40B4-BE49-F238E27FC236}">
                <a16:creationId xmlns:a16="http://schemas.microsoft.com/office/drawing/2014/main" id="{C5E297E3-C7D7-1644-B398-F0E9F051DC64}"/>
              </a:ext>
            </a:extLst>
          </p:cNvPr>
          <p:cNvSpPr>
            <a:spLocks noGrp="1"/>
          </p:cNvSpPr>
          <p:nvPr>
            <p:ph type="pic" sz="quarter" idx="16"/>
          </p:nvPr>
        </p:nvSpPr>
        <p:spPr>
          <a:xfrm>
            <a:off x="265606" y="4146168"/>
            <a:ext cx="3750504" cy="2211488"/>
          </a:xfrm>
          <a:blipFill>
            <a:blip r:embed="rId5"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5" name="Text Placeholder 18">
            <a:extLst>
              <a:ext uri="{FF2B5EF4-FFF2-40B4-BE49-F238E27FC236}">
                <a16:creationId xmlns:a16="http://schemas.microsoft.com/office/drawing/2014/main" id="{F386E8E9-3036-A844-9FC4-4B157B17211D}"/>
              </a:ext>
            </a:extLst>
          </p:cNvPr>
          <p:cNvSpPr>
            <a:spLocks noGrp="1"/>
          </p:cNvSpPr>
          <p:nvPr>
            <p:ph type="body" sz="quarter" idx="17" hasCustomPrompt="1"/>
          </p:nvPr>
        </p:nvSpPr>
        <p:spPr>
          <a:xfrm>
            <a:off x="265567" y="6358162"/>
            <a:ext cx="3751262" cy="296863"/>
          </a:xfrm>
        </p:spPr>
        <p:txBody>
          <a:bodyPr>
            <a:noAutofit/>
          </a:bodyPr>
          <a:lstStyle>
            <a:lvl1pPr>
              <a:buNone/>
              <a:defRPr sz="1400">
                <a:latin typeface="Calibri" panose="020F0502020204030204" pitchFamily="34" charset="0"/>
                <a:cs typeface="Calibri" panose="020F0502020204030204" pitchFamily="34" charset="0"/>
              </a:defRPr>
            </a:lvl1pPr>
          </a:lstStyle>
          <a:p>
            <a:pPr lvl="0"/>
            <a:r>
              <a:rPr lang="en-US"/>
              <a:t>Click to enter caption</a:t>
            </a:r>
          </a:p>
        </p:txBody>
      </p:sp>
      <p:sp>
        <p:nvSpPr>
          <p:cNvPr id="26" name="Picture Placeholder 14">
            <a:extLst>
              <a:ext uri="{FF2B5EF4-FFF2-40B4-BE49-F238E27FC236}">
                <a16:creationId xmlns:a16="http://schemas.microsoft.com/office/drawing/2014/main" id="{151802DD-84F7-8C4A-A957-6CBC1C254EDF}"/>
              </a:ext>
            </a:extLst>
          </p:cNvPr>
          <p:cNvSpPr>
            <a:spLocks noGrp="1"/>
          </p:cNvSpPr>
          <p:nvPr>
            <p:ph type="pic" sz="quarter" idx="18"/>
          </p:nvPr>
        </p:nvSpPr>
        <p:spPr>
          <a:xfrm>
            <a:off x="4184463" y="4146168"/>
            <a:ext cx="3750504" cy="2211488"/>
          </a:xfrm>
          <a:blipFill>
            <a:blip r:embed="rId6"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7" name="Text Placeholder 18">
            <a:extLst>
              <a:ext uri="{FF2B5EF4-FFF2-40B4-BE49-F238E27FC236}">
                <a16:creationId xmlns:a16="http://schemas.microsoft.com/office/drawing/2014/main" id="{D138019F-0E59-F74B-AE0A-DD7661AB20A7}"/>
              </a:ext>
            </a:extLst>
          </p:cNvPr>
          <p:cNvSpPr>
            <a:spLocks noGrp="1"/>
          </p:cNvSpPr>
          <p:nvPr>
            <p:ph type="body" sz="quarter" idx="19" hasCustomPrompt="1"/>
          </p:nvPr>
        </p:nvSpPr>
        <p:spPr>
          <a:xfrm>
            <a:off x="4184424" y="6358162"/>
            <a:ext cx="3751262" cy="296863"/>
          </a:xfrm>
        </p:spPr>
        <p:txBody>
          <a:bodyPr>
            <a:noAutofit/>
          </a:bodyPr>
          <a:lstStyle>
            <a:lvl1pPr>
              <a:buNone/>
              <a:defRPr sz="1400">
                <a:latin typeface="Calibri" panose="020F0502020204030204" pitchFamily="34" charset="0"/>
                <a:cs typeface="Calibri" panose="020F0502020204030204" pitchFamily="34" charset="0"/>
              </a:defRPr>
            </a:lvl1pPr>
          </a:lstStyle>
          <a:p>
            <a:pPr lvl="0"/>
            <a:r>
              <a:rPr lang="en-US"/>
              <a:t>Click to enter caption</a:t>
            </a:r>
          </a:p>
        </p:txBody>
      </p:sp>
      <p:sp>
        <p:nvSpPr>
          <p:cNvPr id="28" name="Picture Placeholder 14">
            <a:extLst>
              <a:ext uri="{FF2B5EF4-FFF2-40B4-BE49-F238E27FC236}">
                <a16:creationId xmlns:a16="http://schemas.microsoft.com/office/drawing/2014/main" id="{A1A49D77-60EC-B04B-8B20-C3A83ED1BB16}"/>
              </a:ext>
            </a:extLst>
          </p:cNvPr>
          <p:cNvSpPr>
            <a:spLocks noGrp="1"/>
          </p:cNvSpPr>
          <p:nvPr>
            <p:ph type="pic" sz="quarter" idx="20"/>
          </p:nvPr>
        </p:nvSpPr>
        <p:spPr>
          <a:xfrm>
            <a:off x="8103320" y="4146168"/>
            <a:ext cx="3750504" cy="2211488"/>
          </a:xfrm>
          <a:blipFill>
            <a:blip r:embed="rId7"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9" name="Text Placeholder 18">
            <a:extLst>
              <a:ext uri="{FF2B5EF4-FFF2-40B4-BE49-F238E27FC236}">
                <a16:creationId xmlns:a16="http://schemas.microsoft.com/office/drawing/2014/main" id="{BAD99B40-13DD-2E4C-8304-E617571B0694}"/>
              </a:ext>
            </a:extLst>
          </p:cNvPr>
          <p:cNvSpPr>
            <a:spLocks noGrp="1"/>
          </p:cNvSpPr>
          <p:nvPr>
            <p:ph type="body" sz="quarter" idx="21" hasCustomPrompt="1"/>
          </p:nvPr>
        </p:nvSpPr>
        <p:spPr>
          <a:xfrm>
            <a:off x="8103281" y="6358162"/>
            <a:ext cx="3751262" cy="296863"/>
          </a:xfrm>
        </p:spPr>
        <p:txBody>
          <a:bodyPr>
            <a:noAutofit/>
          </a:bodyPr>
          <a:lstStyle>
            <a:lvl1pPr>
              <a:buNone/>
              <a:defRPr sz="1400">
                <a:latin typeface="Calibri" panose="020F0502020204030204" pitchFamily="34" charset="0"/>
                <a:cs typeface="Calibri" panose="020F0502020204030204" pitchFamily="34" charset="0"/>
              </a:defRPr>
            </a:lvl1pPr>
          </a:lstStyle>
          <a:p>
            <a:pPr lvl="0"/>
            <a:r>
              <a:rPr lang="en-US"/>
              <a:t>Click to enter caption</a:t>
            </a:r>
          </a:p>
        </p:txBody>
      </p:sp>
    </p:spTree>
    <p:extLst>
      <p:ext uri="{BB962C8B-B14F-4D97-AF65-F5344CB8AC3E}">
        <p14:creationId xmlns:p14="http://schemas.microsoft.com/office/powerpoint/2010/main" val="24236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F433-65F6-044F-AB81-5709C02A33D9}"/>
              </a:ext>
            </a:extLst>
          </p:cNvPr>
          <p:cNvSpPr>
            <a:spLocks noGrp="1"/>
          </p:cNvSpPr>
          <p:nvPr>
            <p:ph type="title" hasCustomPrompt="1"/>
          </p:nvPr>
        </p:nvSpPr>
        <p:spPr>
          <a:xfrm>
            <a:off x="551597" y="365126"/>
            <a:ext cx="10965716"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Data Visualisations and Charts go here</a:t>
            </a:r>
            <a:endParaRPr lang="en-US"/>
          </a:p>
        </p:txBody>
      </p:sp>
      <p:sp>
        <p:nvSpPr>
          <p:cNvPr id="6" name="Rectangle 5">
            <a:extLst>
              <a:ext uri="{FF2B5EF4-FFF2-40B4-BE49-F238E27FC236}">
                <a16:creationId xmlns:a16="http://schemas.microsoft.com/office/drawing/2014/main" id="{3C577AA1-0DE7-364E-A063-B3D34C52B2B3}"/>
              </a:ext>
            </a:extLst>
          </p:cNvPr>
          <p:cNvSpPr/>
          <p:nvPr userDrawn="1"/>
        </p:nvSpPr>
        <p:spPr>
          <a:xfrm>
            <a:off x="0" y="1190856"/>
            <a:ext cx="12192000" cy="5302017"/>
          </a:xfrm>
          <a:prstGeom prst="rect">
            <a:avLst/>
          </a:prstGeom>
          <a:solidFill>
            <a:schemeClr val="bg2">
              <a:lumMod val="90000"/>
              <a:alpha val="504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hart Placeholder 10">
            <a:extLst>
              <a:ext uri="{FF2B5EF4-FFF2-40B4-BE49-F238E27FC236}">
                <a16:creationId xmlns:a16="http://schemas.microsoft.com/office/drawing/2014/main" id="{3A621646-C78F-984B-9A44-84550E699B52}"/>
              </a:ext>
            </a:extLst>
          </p:cNvPr>
          <p:cNvSpPr>
            <a:spLocks noGrp="1"/>
          </p:cNvSpPr>
          <p:nvPr>
            <p:ph type="chart" sz="quarter" idx="10"/>
          </p:nvPr>
        </p:nvSpPr>
        <p:spPr>
          <a:xfrm>
            <a:off x="551597" y="1362355"/>
            <a:ext cx="10965716" cy="4950522"/>
          </a:xfrm>
        </p:spPr>
        <p:txBody>
          <a:bodyPr/>
          <a:lstStyle>
            <a:lvl1pPr>
              <a:defRPr>
                <a:latin typeface="Arial" panose="020B0604020202020204" pitchFamily="34" charset="0"/>
                <a:cs typeface="Arial" panose="020B0604020202020204" pitchFamily="34" charset="0"/>
              </a:defRPr>
            </a:lvl1pPr>
          </a:lstStyle>
          <a:p>
            <a:r>
              <a:rPr lang="en-US"/>
              <a:t>Click icon to add chart</a:t>
            </a:r>
          </a:p>
        </p:txBody>
      </p:sp>
    </p:spTree>
    <p:extLst>
      <p:ext uri="{BB962C8B-B14F-4D97-AF65-F5344CB8AC3E}">
        <p14:creationId xmlns:p14="http://schemas.microsoft.com/office/powerpoint/2010/main" val="3445048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 Text + Stat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BB46082-DABA-8942-B000-D4CF750DA67C}"/>
              </a:ext>
            </a:extLst>
          </p:cNvPr>
          <p:cNvSpPr/>
          <p:nvPr userDrawn="1"/>
        </p:nvSpPr>
        <p:spPr>
          <a:xfrm>
            <a:off x="0" y="0"/>
            <a:ext cx="54316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A72CE-C2E9-6E42-B772-219B573D42A1}"/>
              </a:ext>
            </a:extLst>
          </p:cNvPr>
          <p:cNvSpPr>
            <a:spLocks noGrp="1"/>
          </p:cNvSpPr>
          <p:nvPr>
            <p:ph type="title" hasCustomPrompt="1"/>
          </p:nvPr>
        </p:nvSpPr>
        <p:spPr>
          <a:xfrm>
            <a:off x="107927" y="220722"/>
            <a:ext cx="5152689" cy="135630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here to add title in multiple lines</a:t>
            </a:r>
            <a:endParaRPr lang="en-US"/>
          </a:p>
        </p:txBody>
      </p:sp>
      <p:sp>
        <p:nvSpPr>
          <p:cNvPr id="35" name="Text Placeholder 34">
            <a:extLst>
              <a:ext uri="{FF2B5EF4-FFF2-40B4-BE49-F238E27FC236}">
                <a16:creationId xmlns:a16="http://schemas.microsoft.com/office/drawing/2014/main" id="{D2DACD37-116E-2744-A04A-A4AD9B10ADC6}"/>
              </a:ext>
            </a:extLst>
          </p:cNvPr>
          <p:cNvSpPr>
            <a:spLocks noGrp="1"/>
          </p:cNvSpPr>
          <p:nvPr>
            <p:ph type="body" sz="quarter" idx="10" hasCustomPrompt="1"/>
          </p:nvPr>
        </p:nvSpPr>
        <p:spPr>
          <a:xfrm>
            <a:off x="107928" y="1619780"/>
            <a:ext cx="5153048" cy="5017497"/>
          </a:xfrm>
        </p:spPr>
        <p:txBody>
          <a:bodyPr>
            <a:normAutofit/>
          </a:bodyPr>
          <a:lstStyle>
            <a:lvl1pPr>
              <a:buFont typeface="Arial" panose="020B0604020202020204" pitchFamily="34" charset="0"/>
              <a:buChar char="•"/>
              <a:defRPr sz="1800">
                <a:latin typeface="Arial" panose="020B0604020202020204" pitchFamily="34" charset="0"/>
                <a:cs typeface="Arial" panose="020B0604020202020204" pitchFamily="34" charset="0"/>
              </a:defRPr>
            </a:lvl1pPr>
            <a:lvl2pPr>
              <a:buNone/>
              <a:defRPr>
                <a:latin typeface="Calibri" panose="020F0502020204030204" pitchFamily="34" charset="0"/>
                <a:cs typeface="Calibri" panose="020F0502020204030204" pitchFamily="34" charset="0"/>
              </a:defRPr>
            </a:lvl2pPr>
            <a:lvl3pPr>
              <a:buNone/>
              <a:defRPr>
                <a:latin typeface="Calibri" panose="020F0502020204030204" pitchFamily="34" charset="0"/>
                <a:cs typeface="Calibri" panose="020F0502020204030204" pitchFamily="34" charset="0"/>
              </a:defRPr>
            </a:lvl3pPr>
            <a:lvl4pPr>
              <a:buNone/>
              <a:defRPr>
                <a:latin typeface="Calibri" panose="020F0502020204030204" pitchFamily="34" charset="0"/>
                <a:cs typeface="Calibri" panose="020F0502020204030204" pitchFamily="34" charset="0"/>
              </a:defRPr>
            </a:lvl4pPr>
            <a:lvl5pPr>
              <a:buNone/>
              <a:defRPr>
                <a:latin typeface="Calibri" panose="020F0502020204030204" pitchFamily="34" charset="0"/>
                <a:cs typeface="Calibri" panose="020F0502020204030204" pitchFamily="34" charset="0"/>
              </a:defRPr>
            </a:lvl5pPr>
          </a:lstStyle>
          <a:p>
            <a:pPr lvl="0"/>
            <a:r>
              <a:rPr lang="en-GB"/>
              <a:t>Body text goes here</a:t>
            </a:r>
            <a:endParaRPr lang="en-US"/>
          </a:p>
        </p:txBody>
      </p:sp>
      <p:sp>
        <p:nvSpPr>
          <p:cNvPr id="37" name="Picture Placeholder 36">
            <a:extLst>
              <a:ext uri="{FF2B5EF4-FFF2-40B4-BE49-F238E27FC236}">
                <a16:creationId xmlns:a16="http://schemas.microsoft.com/office/drawing/2014/main" id="{0AEC137B-8316-FB4D-BE82-382D4A8D7DD6}"/>
              </a:ext>
            </a:extLst>
          </p:cNvPr>
          <p:cNvSpPr>
            <a:spLocks noGrp="1"/>
          </p:cNvSpPr>
          <p:nvPr>
            <p:ph type="pic" sz="quarter" idx="11"/>
          </p:nvPr>
        </p:nvSpPr>
        <p:spPr>
          <a:xfrm>
            <a:off x="5579401" y="245527"/>
            <a:ext cx="6442738" cy="3302000"/>
          </a:xfrm>
          <a:blipFill>
            <a:blip r:embed="rId2"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9" name="Text Placeholder 38">
            <a:extLst>
              <a:ext uri="{FF2B5EF4-FFF2-40B4-BE49-F238E27FC236}">
                <a16:creationId xmlns:a16="http://schemas.microsoft.com/office/drawing/2014/main" id="{AB2BAF72-A73E-784E-967D-6A8B8F23226A}"/>
              </a:ext>
            </a:extLst>
          </p:cNvPr>
          <p:cNvSpPr>
            <a:spLocks noGrp="1"/>
          </p:cNvSpPr>
          <p:nvPr>
            <p:ph type="body" sz="quarter" idx="12" hasCustomPrompt="1"/>
          </p:nvPr>
        </p:nvSpPr>
        <p:spPr>
          <a:xfrm>
            <a:off x="6327775" y="3760573"/>
            <a:ext cx="5694364" cy="458787"/>
          </a:xfrm>
        </p:spPr>
        <p:txBody>
          <a:bodyPr>
            <a:normAutofit/>
          </a:bodyPr>
          <a:lstStyle>
            <a:lvl1pPr algn="ctr">
              <a:buNone/>
              <a:defRPr sz="1800" b="1">
                <a:solidFill>
                  <a:schemeClr val="accent1"/>
                </a:solidFill>
                <a:latin typeface="Arial" panose="020B0604020202020204" pitchFamily="34" charset="0"/>
                <a:cs typeface="Arial" panose="020B0604020202020204" pitchFamily="34" charset="0"/>
              </a:defRPr>
            </a:lvl1pPr>
          </a:lstStyle>
          <a:p>
            <a:pPr lvl="0"/>
            <a:r>
              <a:rPr lang="en-GB"/>
              <a:t>Heading goes here</a:t>
            </a:r>
            <a:endParaRPr lang="en-US"/>
          </a:p>
        </p:txBody>
      </p:sp>
      <p:sp>
        <p:nvSpPr>
          <p:cNvPr id="41" name="Text Placeholder 40">
            <a:extLst>
              <a:ext uri="{FF2B5EF4-FFF2-40B4-BE49-F238E27FC236}">
                <a16:creationId xmlns:a16="http://schemas.microsoft.com/office/drawing/2014/main" id="{EB6A4D8B-4DF9-9A47-B038-EDDC16B05095}"/>
              </a:ext>
            </a:extLst>
          </p:cNvPr>
          <p:cNvSpPr>
            <a:spLocks noGrp="1"/>
          </p:cNvSpPr>
          <p:nvPr>
            <p:ph type="body" sz="quarter" idx="13" hasCustomPrompt="1"/>
          </p:nvPr>
        </p:nvSpPr>
        <p:spPr>
          <a:xfrm>
            <a:off x="6327775" y="4245125"/>
            <a:ext cx="5694364" cy="432049"/>
          </a:xfrm>
        </p:spPr>
        <p:txBody>
          <a:bodyPr>
            <a:normAutofit/>
          </a:bodyPr>
          <a:lstStyle>
            <a:lvl1pPr>
              <a:defRPr sz="1600">
                <a:latin typeface="Arial" panose="020B0604020202020204" pitchFamily="34" charset="0"/>
                <a:cs typeface="Arial" panose="020B0604020202020204" pitchFamily="34" charset="0"/>
              </a:defRPr>
            </a:lvl1pPr>
          </a:lstStyle>
          <a:p>
            <a:pPr lvl="0"/>
            <a:r>
              <a:rPr lang="en-GB"/>
              <a:t>Pointer text goes here</a:t>
            </a:r>
            <a:endParaRPr lang="en-US"/>
          </a:p>
        </p:txBody>
      </p:sp>
      <p:sp>
        <p:nvSpPr>
          <p:cNvPr id="42" name="Text Placeholder 40">
            <a:extLst>
              <a:ext uri="{FF2B5EF4-FFF2-40B4-BE49-F238E27FC236}">
                <a16:creationId xmlns:a16="http://schemas.microsoft.com/office/drawing/2014/main" id="{54C52CFB-932B-C148-BD67-4BB329B7008C}"/>
              </a:ext>
            </a:extLst>
          </p:cNvPr>
          <p:cNvSpPr>
            <a:spLocks noGrp="1"/>
          </p:cNvSpPr>
          <p:nvPr>
            <p:ph type="body" sz="quarter" idx="14" hasCustomPrompt="1"/>
          </p:nvPr>
        </p:nvSpPr>
        <p:spPr>
          <a:xfrm>
            <a:off x="6327775" y="4869069"/>
            <a:ext cx="5694364" cy="432049"/>
          </a:xfrm>
        </p:spPr>
        <p:txBody>
          <a:bodyPr>
            <a:normAutofit/>
          </a:bodyPr>
          <a:lstStyle>
            <a:lvl1pPr>
              <a:defRPr sz="1600">
                <a:latin typeface="Arial" panose="020B0604020202020204" pitchFamily="34" charset="0"/>
                <a:cs typeface="Arial" panose="020B0604020202020204" pitchFamily="34" charset="0"/>
              </a:defRPr>
            </a:lvl1pPr>
          </a:lstStyle>
          <a:p>
            <a:pPr lvl="0"/>
            <a:r>
              <a:rPr lang="en-GB"/>
              <a:t>Pointer text goes here</a:t>
            </a:r>
            <a:endParaRPr lang="en-US"/>
          </a:p>
        </p:txBody>
      </p:sp>
      <p:sp>
        <p:nvSpPr>
          <p:cNvPr id="43" name="Text Placeholder 40">
            <a:extLst>
              <a:ext uri="{FF2B5EF4-FFF2-40B4-BE49-F238E27FC236}">
                <a16:creationId xmlns:a16="http://schemas.microsoft.com/office/drawing/2014/main" id="{BAAE032B-9EE9-FF47-B22A-58B18F488C2F}"/>
              </a:ext>
            </a:extLst>
          </p:cNvPr>
          <p:cNvSpPr>
            <a:spLocks noGrp="1"/>
          </p:cNvSpPr>
          <p:nvPr>
            <p:ph type="body" sz="quarter" idx="15" hasCustomPrompt="1"/>
          </p:nvPr>
        </p:nvSpPr>
        <p:spPr>
          <a:xfrm>
            <a:off x="6327775" y="5493012"/>
            <a:ext cx="5694364" cy="432049"/>
          </a:xfrm>
        </p:spPr>
        <p:txBody>
          <a:bodyPr>
            <a:normAutofit/>
          </a:bodyPr>
          <a:lstStyle>
            <a:lvl1pPr>
              <a:defRPr sz="1600">
                <a:latin typeface="Arial" panose="020B0604020202020204" pitchFamily="34" charset="0"/>
                <a:cs typeface="Arial" panose="020B0604020202020204" pitchFamily="34" charset="0"/>
              </a:defRPr>
            </a:lvl1pPr>
          </a:lstStyle>
          <a:p>
            <a:pPr lvl="0"/>
            <a:r>
              <a:rPr lang="en-GB"/>
              <a:t>Pointer text goes here</a:t>
            </a:r>
            <a:endParaRPr lang="en-US"/>
          </a:p>
        </p:txBody>
      </p:sp>
      <p:sp>
        <p:nvSpPr>
          <p:cNvPr id="44" name="Text Placeholder 40">
            <a:extLst>
              <a:ext uri="{FF2B5EF4-FFF2-40B4-BE49-F238E27FC236}">
                <a16:creationId xmlns:a16="http://schemas.microsoft.com/office/drawing/2014/main" id="{9ED4E972-6C08-D649-B8FF-679369D5A055}"/>
              </a:ext>
            </a:extLst>
          </p:cNvPr>
          <p:cNvSpPr>
            <a:spLocks noGrp="1"/>
          </p:cNvSpPr>
          <p:nvPr>
            <p:ph type="body" sz="quarter" idx="16" hasCustomPrompt="1"/>
          </p:nvPr>
        </p:nvSpPr>
        <p:spPr>
          <a:xfrm>
            <a:off x="6327775" y="6106198"/>
            <a:ext cx="5694364" cy="432049"/>
          </a:xfrm>
        </p:spPr>
        <p:txBody>
          <a:bodyPr>
            <a:normAutofit/>
          </a:bodyPr>
          <a:lstStyle>
            <a:lvl1pPr>
              <a:defRPr sz="1600">
                <a:latin typeface="Arial" panose="020B0604020202020204" pitchFamily="34" charset="0"/>
                <a:cs typeface="Arial" panose="020B0604020202020204" pitchFamily="34" charset="0"/>
              </a:defRPr>
            </a:lvl1pPr>
          </a:lstStyle>
          <a:p>
            <a:pPr lvl="0"/>
            <a:r>
              <a:rPr lang="en-GB"/>
              <a:t>Pointer text goes here</a:t>
            </a:r>
            <a:endParaRPr lang="en-US"/>
          </a:p>
        </p:txBody>
      </p:sp>
      <p:sp>
        <p:nvSpPr>
          <p:cNvPr id="46" name="Picture Placeholder 45">
            <a:extLst>
              <a:ext uri="{FF2B5EF4-FFF2-40B4-BE49-F238E27FC236}">
                <a16:creationId xmlns:a16="http://schemas.microsoft.com/office/drawing/2014/main" id="{63C79509-0360-0C4E-98EC-7F81DDEA7AEC}"/>
              </a:ext>
            </a:extLst>
          </p:cNvPr>
          <p:cNvSpPr>
            <a:spLocks noGrp="1"/>
          </p:cNvSpPr>
          <p:nvPr>
            <p:ph type="pic" sz="quarter" idx="17" hasCustomPrompt="1"/>
          </p:nvPr>
        </p:nvSpPr>
        <p:spPr>
          <a:xfrm>
            <a:off x="5675440" y="4104206"/>
            <a:ext cx="534949" cy="623945"/>
          </a:xfrm>
          <a:blipFill>
            <a:blip r:embed="rId3" cstate="email">
              <a:extLst>
                <a:ext uri="{28A0092B-C50C-407E-A947-70E740481C1C}">
                  <a14:useLocalDpi xmlns:a14="http://schemas.microsoft.com/office/drawing/2010/main"/>
                </a:ext>
              </a:extLst>
            </a:blip>
            <a:stretch>
              <a:fillRect/>
            </a:stretch>
          </a:blipFill>
        </p:spPr>
        <p:txBody>
          <a:bodyPr>
            <a:normAutofit/>
          </a:bodyPr>
          <a:lstStyle>
            <a:lvl1pPr algn="ctr">
              <a:lnSpc>
                <a:spcPct val="250000"/>
              </a:lnSpc>
              <a:buNone/>
              <a:defRPr sz="1000"/>
            </a:lvl1pPr>
          </a:lstStyle>
          <a:p>
            <a:r>
              <a:rPr lang="en-US"/>
              <a:t>Icon</a:t>
            </a:r>
          </a:p>
        </p:txBody>
      </p:sp>
      <p:sp>
        <p:nvSpPr>
          <p:cNvPr id="47" name="Picture Placeholder 45">
            <a:extLst>
              <a:ext uri="{FF2B5EF4-FFF2-40B4-BE49-F238E27FC236}">
                <a16:creationId xmlns:a16="http://schemas.microsoft.com/office/drawing/2014/main" id="{5A11B660-6274-7444-942B-FC15E5DC2518}"/>
              </a:ext>
            </a:extLst>
          </p:cNvPr>
          <p:cNvSpPr>
            <a:spLocks noGrp="1"/>
          </p:cNvSpPr>
          <p:nvPr>
            <p:ph type="pic" sz="quarter" idx="18" hasCustomPrompt="1"/>
          </p:nvPr>
        </p:nvSpPr>
        <p:spPr>
          <a:xfrm>
            <a:off x="5675440" y="4732856"/>
            <a:ext cx="534949" cy="623945"/>
          </a:xfrm>
          <a:blipFill>
            <a:blip r:embed="rId4" cstate="email">
              <a:extLst>
                <a:ext uri="{28A0092B-C50C-407E-A947-70E740481C1C}">
                  <a14:useLocalDpi xmlns:a14="http://schemas.microsoft.com/office/drawing/2010/main"/>
                </a:ext>
              </a:extLst>
            </a:blip>
            <a:stretch>
              <a:fillRect/>
            </a:stretch>
          </a:blipFill>
        </p:spPr>
        <p:txBody>
          <a:bodyPr>
            <a:normAutofit/>
          </a:bodyPr>
          <a:lstStyle>
            <a:lvl1pPr algn="ctr">
              <a:lnSpc>
                <a:spcPct val="200000"/>
              </a:lnSpc>
              <a:buNone/>
              <a:defRPr sz="1000"/>
            </a:lvl1pPr>
          </a:lstStyle>
          <a:p>
            <a:r>
              <a:rPr lang="en-US"/>
              <a:t>Icon</a:t>
            </a:r>
          </a:p>
        </p:txBody>
      </p:sp>
      <p:sp>
        <p:nvSpPr>
          <p:cNvPr id="48" name="Picture Placeholder 45">
            <a:extLst>
              <a:ext uri="{FF2B5EF4-FFF2-40B4-BE49-F238E27FC236}">
                <a16:creationId xmlns:a16="http://schemas.microsoft.com/office/drawing/2014/main" id="{B22F3B43-5CAA-0649-AE44-80B3AF7D8CFF}"/>
              </a:ext>
            </a:extLst>
          </p:cNvPr>
          <p:cNvSpPr>
            <a:spLocks noGrp="1"/>
          </p:cNvSpPr>
          <p:nvPr>
            <p:ph type="pic" sz="quarter" idx="19" hasCustomPrompt="1"/>
          </p:nvPr>
        </p:nvSpPr>
        <p:spPr>
          <a:xfrm>
            <a:off x="5675440" y="5375653"/>
            <a:ext cx="534949" cy="623945"/>
          </a:xfrm>
          <a:blipFill>
            <a:blip r:embed="rId5" cstate="email">
              <a:extLst>
                <a:ext uri="{28A0092B-C50C-407E-A947-70E740481C1C}">
                  <a14:useLocalDpi xmlns:a14="http://schemas.microsoft.com/office/drawing/2010/main"/>
                </a:ext>
              </a:extLst>
            </a:blip>
            <a:stretch>
              <a:fillRect/>
            </a:stretch>
          </a:blipFill>
        </p:spPr>
        <p:txBody>
          <a:bodyPr>
            <a:normAutofit/>
          </a:bodyPr>
          <a:lstStyle>
            <a:lvl1pPr algn="ctr">
              <a:lnSpc>
                <a:spcPct val="200000"/>
              </a:lnSpc>
              <a:buNone/>
              <a:defRPr sz="1000"/>
            </a:lvl1pPr>
          </a:lstStyle>
          <a:p>
            <a:r>
              <a:rPr lang="en-US"/>
              <a:t>Icon</a:t>
            </a:r>
          </a:p>
        </p:txBody>
      </p:sp>
      <p:sp>
        <p:nvSpPr>
          <p:cNvPr id="49" name="Picture Placeholder 45">
            <a:extLst>
              <a:ext uri="{FF2B5EF4-FFF2-40B4-BE49-F238E27FC236}">
                <a16:creationId xmlns:a16="http://schemas.microsoft.com/office/drawing/2014/main" id="{7F0F9D2D-E0E9-F24D-A7B3-B7E198C36833}"/>
              </a:ext>
            </a:extLst>
          </p:cNvPr>
          <p:cNvSpPr>
            <a:spLocks noGrp="1"/>
          </p:cNvSpPr>
          <p:nvPr>
            <p:ph type="pic" sz="quarter" idx="20" hasCustomPrompt="1"/>
          </p:nvPr>
        </p:nvSpPr>
        <p:spPr>
          <a:xfrm>
            <a:off x="5675440" y="6021149"/>
            <a:ext cx="534949" cy="623945"/>
          </a:xfrm>
          <a:blipFill>
            <a:blip r:embed="rId6" cstate="email">
              <a:extLst>
                <a:ext uri="{28A0092B-C50C-407E-A947-70E740481C1C}">
                  <a14:useLocalDpi xmlns:a14="http://schemas.microsoft.com/office/drawing/2010/main"/>
                </a:ext>
              </a:extLst>
            </a:blip>
            <a:stretch>
              <a:fillRect/>
            </a:stretch>
          </a:blipFill>
        </p:spPr>
        <p:txBody>
          <a:bodyPr>
            <a:normAutofit/>
          </a:bodyPr>
          <a:lstStyle>
            <a:lvl1pPr algn="ctr">
              <a:lnSpc>
                <a:spcPct val="200000"/>
              </a:lnSpc>
              <a:buNone/>
              <a:defRPr sz="1000"/>
            </a:lvl1pPr>
          </a:lstStyle>
          <a:p>
            <a:r>
              <a:rPr lang="en-US"/>
              <a:t>Icon</a:t>
            </a:r>
          </a:p>
        </p:txBody>
      </p:sp>
    </p:spTree>
    <p:extLst>
      <p:ext uri="{BB962C8B-B14F-4D97-AF65-F5344CB8AC3E}">
        <p14:creationId xmlns:p14="http://schemas.microsoft.com/office/powerpoint/2010/main" val="273663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_Title Slide">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515AE902-E0FC-7A5F-732B-7E26BD66E26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a:xfrm>
            <a:off x="2943225" y="0"/>
            <a:ext cx="9248775" cy="687863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pic>
      <p:sp>
        <p:nvSpPr>
          <p:cNvPr id="5" name="Picture Placeholder 4">
            <a:extLst>
              <a:ext uri="{FF2B5EF4-FFF2-40B4-BE49-F238E27FC236}">
                <a16:creationId xmlns:a16="http://schemas.microsoft.com/office/drawing/2014/main" id="{7DD83FA7-083A-D5DD-F36A-AAFA01DCAAEE}"/>
              </a:ext>
            </a:extLst>
          </p:cNvPr>
          <p:cNvSpPr>
            <a:spLocks noGrp="1"/>
          </p:cNvSpPr>
          <p:nvPr>
            <p:ph type="pic" sz="quarter" idx="10"/>
          </p:nvPr>
        </p:nvSpPr>
        <p:spPr>
          <a:xfrm>
            <a:off x="2952750" y="-28214"/>
            <a:ext cx="9239250" cy="6878638"/>
          </a:xfrm>
        </p:spPr>
        <p:txBody>
          <a:bodyPr/>
          <a:lstStyle/>
          <a:p>
            <a:endParaRPr lang="en-GB"/>
          </a:p>
        </p:txBody>
      </p:sp>
      <p:pic>
        <p:nvPicPr>
          <p:cNvPr id="6" name="Picture 5">
            <a:extLst>
              <a:ext uri="{FF2B5EF4-FFF2-40B4-BE49-F238E27FC236}">
                <a16:creationId xmlns:a16="http://schemas.microsoft.com/office/drawing/2014/main" id="{D3566F35-1168-0ADF-7969-513E94AF9BE8}"/>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276447" y="161238"/>
            <a:ext cx="2586484" cy="1554717"/>
          </a:xfrm>
          <a:prstGeom prst="rect">
            <a:avLst/>
          </a:prstGeom>
        </p:spPr>
      </p:pic>
      <p:sp>
        <p:nvSpPr>
          <p:cNvPr id="9" name="Google Shape;124;p24">
            <a:extLst>
              <a:ext uri="{FF2B5EF4-FFF2-40B4-BE49-F238E27FC236}">
                <a16:creationId xmlns:a16="http://schemas.microsoft.com/office/drawing/2014/main" id="{FE241B5E-D793-B37B-F0BC-F11977A17252}"/>
              </a:ext>
            </a:extLst>
          </p:cNvPr>
          <p:cNvSpPr/>
          <p:nvPr userDrawn="1"/>
        </p:nvSpPr>
        <p:spPr>
          <a:xfrm rot="5400000">
            <a:off x="1706825" y="733365"/>
            <a:ext cx="4478400" cy="6702000"/>
          </a:xfrm>
          <a:prstGeom prst="rect">
            <a:avLst/>
          </a:prstGeom>
          <a:solidFill>
            <a:schemeClr val="accent1">
              <a:alpha val="86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3F48DC6-8C9A-7041-4D5A-8494D0BF79D7}"/>
              </a:ext>
            </a:extLst>
          </p:cNvPr>
          <p:cNvSpPr>
            <a:spLocks noGrp="1"/>
          </p:cNvSpPr>
          <p:nvPr>
            <p:ph type="ctrTitle"/>
          </p:nvPr>
        </p:nvSpPr>
        <p:spPr>
          <a:xfrm>
            <a:off x="808382" y="2126355"/>
            <a:ext cx="6278218" cy="3289853"/>
          </a:xfrm>
        </p:spPr>
        <p:txBody>
          <a:bodyPr anchor="b">
            <a:normAutofit/>
          </a:bodyPr>
          <a:lstStyle>
            <a:lvl1pPr algn="l">
              <a:defRPr sz="5400" b="1">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682C907-2B3B-23AA-FCEB-330370E43A14}"/>
              </a:ext>
            </a:extLst>
          </p:cNvPr>
          <p:cNvSpPr>
            <a:spLocks noGrp="1"/>
          </p:cNvSpPr>
          <p:nvPr>
            <p:ph type="subTitle" idx="1"/>
          </p:nvPr>
        </p:nvSpPr>
        <p:spPr>
          <a:xfrm>
            <a:off x="808382" y="5545417"/>
            <a:ext cx="6278218" cy="477078"/>
          </a:xfrm>
        </p:spPr>
        <p:txBody>
          <a:bodyPr/>
          <a:lstStyle>
            <a:lvl1pPr marL="0" indent="0" algn="l">
              <a:buNone/>
              <a:defRPr sz="24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Google Shape;127;p24">
            <a:extLst>
              <a:ext uri="{FF2B5EF4-FFF2-40B4-BE49-F238E27FC236}">
                <a16:creationId xmlns:a16="http://schemas.microsoft.com/office/drawing/2014/main" id="{3FF0DCDA-47BC-D937-115A-05632BC3BFF1}"/>
              </a:ext>
            </a:extLst>
          </p:cNvPr>
          <p:cNvSpPr/>
          <p:nvPr userDrawn="1"/>
        </p:nvSpPr>
        <p:spPr>
          <a:xfrm rot="-5400000" flipH="1">
            <a:off x="9805400" y="3936965"/>
            <a:ext cx="4478400" cy="29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spTree>
    <p:extLst>
      <p:ext uri="{BB962C8B-B14F-4D97-AF65-F5344CB8AC3E}">
        <p14:creationId xmlns:p14="http://schemas.microsoft.com/office/powerpoint/2010/main" val="15875791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 +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63463-32B1-1E46-AE41-D98053619F64}"/>
              </a:ext>
            </a:extLst>
          </p:cNvPr>
          <p:cNvSpPr>
            <a:spLocks noGrp="1"/>
          </p:cNvSpPr>
          <p:nvPr>
            <p:ph type="title" hasCustomPrompt="1"/>
          </p:nvPr>
        </p:nvSpPr>
        <p:spPr>
          <a:xfrm>
            <a:off x="551596" y="365126"/>
            <a:ext cx="11133859"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 which can</a:t>
            </a:r>
            <a:br>
              <a:rPr lang="en-GB"/>
            </a:br>
            <a:r>
              <a:rPr lang="en-GB"/>
              <a:t>go in one or two lines</a:t>
            </a:r>
            <a:endParaRPr lang="en-US"/>
          </a:p>
        </p:txBody>
      </p:sp>
      <p:sp>
        <p:nvSpPr>
          <p:cNvPr id="15" name="Text Placeholder 14">
            <a:extLst>
              <a:ext uri="{FF2B5EF4-FFF2-40B4-BE49-F238E27FC236}">
                <a16:creationId xmlns:a16="http://schemas.microsoft.com/office/drawing/2014/main" id="{6F4DD2FA-7D1A-1843-BEA3-00A536B4FEAE}"/>
              </a:ext>
            </a:extLst>
          </p:cNvPr>
          <p:cNvSpPr>
            <a:spLocks noGrp="1"/>
          </p:cNvSpPr>
          <p:nvPr>
            <p:ph type="body" sz="quarter" idx="10" hasCustomPrompt="1"/>
          </p:nvPr>
        </p:nvSpPr>
        <p:spPr>
          <a:xfrm>
            <a:off x="552331" y="1636706"/>
            <a:ext cx="5314950" cy="997510"/>
          </a:xfrm>
        </p:spPr>
        <p:txBody>
          <a:bodyPr/>
          <a:lstStyle>
            <a:lvl1pPr>
              <a:buNone/>
              <a:defRPr sz="1800" i="1">
                <a:latin typeface="Arial" panose="020B0604020202020204" pitchFamily="34" charset="0"/>
                <a:cs typeface="Arial" panose="020B0604020202020204" pitchFamily="34" charset="0"/>
              </a:defRPr>
            </a:lvl1pPr>
          </a:lstStyle>
          <a:p>
            <a:pPr lvl="0"/>
            <a:r>
              <a:rPr lang="en-GB"/>
              <a:t>“Quote goes here in multiple lines.”</a:t>
            </a:r>
          </a:p>
        </p:txBody>
      </p:sp>
      <p:sp>
        <p:nvSpPr>
          <p:cNvPr id="17" name="Text Placeholder 16">
            <a:extLst>
              <a:ext uri="{FF2B5EF4-FFF2-40B4-BE49-F238E27FC236}">
                <a16:creationId xmlns:a16="http://schemas.microsoft.com/office/drawing/2014/main" id="{A78B7CB5-1466-CF4B-B22B-456717985786}"/>
              </a:ext>
            </a:extLst>
          </p:cNvPr>
          <p:cNvSpPr>
            <a:spLocks noGrp="1"/>
          </p:cNvSpPr>
          <p:nvPr>
            <p:ph type="body" sz="quarter" idx="11" hasCustomPrompt="1"/>
          </p:nvPr>
        </p:nvSpPr>
        <p:spPr>
          <a:xfrm>
            <a:off x="551597" y="2624131"/>
            <a:ext cx="5314950" cy="434975"/>
          </a:xfrm>
        </p:spPr>
        <p:txBody>
          <a:bodyPr>
            <a:normAutofit/>
          </a:bodyPr>
          <a:lstStyle>
            <a:lvl1pPr>
              <a:buNone/>
              <a:defRPr sz="1800" b="1" i="1">
                <a:latin typeface="Arial" panose="020B0604020202020204" pitchFamily="34" charset="0"/>
                <a:cs typeface="Arial" panose="020B0604020202020204" pitchFamily="34" charset="0"/>
              </a:defRPr>
            </a:lvl1pPr>
          </a:lstStyle>
          <a:p>
            <a:pPr lvl="0"/>
            <a:r>
              <a:rPr lang="en-GB"/>
              <a:t>Name</a:t>
            </a:r>
            <a:endParaRPr lang="en-US"/>
          </a:p>
        </p:txBody>
      </p:sp>
      <p:sp>
        <p:nvSpPr>
          <p:cNvPr id="18" name="Text Placeholder 14">
            <a:extLst>
              <a:ext uri="{FF2B5EF4-FFF2-40B4-BE49-F238E27FC236}">
                <a16:creationId xmlns:a16="http://schemas.microsoft.com/office/drawing/2014/main" id="{DFC51382-87E1-CB49-A3C5-E22ABA9C9DC8}"/>
              </a:ext>
            </a:extLst>
          </p:cNvPr>
          <p:cNvSpPr>
            <a:spLocks noGrp="1"/>
          </p:cNvSpPr>
          <p:nvPr>
            <p:ph type="body" sz="quarter" idx="12" hasCustomPrompt="1"/>
          </p:nvPr>
        </p:nvSpPr>
        <p:spPr>
          <a:xfrm>
            <a:off x="552331" y="3349959"/>
            <a:ext cx="5314950" cy="997510"/>
          </a:xfrm>
        </p:spPr>
        <p:txBody>
          <a:bodyPr/>
          <a:lstStyle>
            <a:lvl1pPr>
              <a:buNone/>
              <a:defRPr sz="1800" i="1">
                <a:latin typeface="Arial" panose="020B0604020202020204" pitchFamily="34" charset="0"/>
                <a:cs typeface="Arial" panose="020B0604020202020204" pitchFamily="34" charset="0"/>
              </a:defRPr>
            </a:lvl1pPr>
          </a:lstStyle>
          <a:p>
            <a:pPr lvl="0"/>
            <a:r>
              <a:rPr lang="en-GB"/>
              <a:t>“Quote goes here in multiple lines.”</a:t>
            </a:r>
          </a:p>
        </p:txBody>
      </p:sp>
      <p:sp>
        <p:nvSpPr>
          <p:cNvPr id="19" name="Text Placeholder 16">
            <a:extLst>
              <a:ext uri="{FF2B5EF4-FFF2-40B4-BE49-F238E27FC236}">
                <a16:creationId xmlns:a16="http://schemas.microsoft.com/office/drawing/2014/main" id="{F4D88617-55AB-634A-8F6F-D1443C726728}"/>
              </a:ext>
            </a:extLst>
          </p:cNvPr>
          <p:cNvSpPr>
            <a:spLocks noGrp="1"/>
          </p:cNvSpPr>
          <p:nvPr>
            <p:ph type="body" sz="quarter" idx="13" hasCustomPrompt="1"/>
          </p:nvPr>
        </p:nvSpPr>
        <p:spPr>
          <a:xfrm>
            <a:off x="551597" y="4337384"/>
            <a:ext cx="5314950" cy="434975"/>
          </a:xfrm>
        </p:spPr>
        <p:txBody>
          <a:bodyPr>
            <a:normAutofit/>
          </a:bodyPr>
          <a:lstStyle>
            <a:lvl1pPr>
              <a:buNone/>
              <a:defRPr sz="1800" b="1" i="1">
                <a:latin typeface="Arial" panose="020B0604020202020204" pitchFamily="34" charset="0"/>
                <a:cs typeface="Arial" panose="020B0604020202020204" pitchFamily="34" charset="0"/>
              </a:defRPr>
            </a:lvl1pPr>
          </a:lstStyle>
          <a:p>
            <a:pPr lvl="0"/>
            <a:r>
              <a:rPr lang="en-GB"/>
              <a:t>Name</a:t>
            </a:r>
            <a:endParaRPr lang="en-US"/>
          </a:p>
        </p:txBody>
      </p:sp>
      <p:sp>
        <p:nvSpPr>
          <p:cNvPr id="20" name="Text Placeholder 14">
            <a:extLst>
              <a:ext uri="{FF2B5EF4-FFF2-40B4-BE49-F238E27FC236}">
                <a16:creationId xmlns:a16="http://schemas.microsoft.com/office/drawing/2014/main" id="{E1F57054-2469-8840-8BF6-B9290BE34886}"/>
              </a:ext>
            </a:extLst>
          </p:cNvPr>
          <p:cNvSpPr>
            <a:spLocks noGrp="1"/>
          </p:cNvSpPr>
          <p:nvPr>
            <p:ph type="body" sz="quarter" idx="14" hasCustomPrompt="1"/>
          </p:nvPr>
        </p:nvSpPr>
        <p:spPr>
          <a:xfrm>
            <a:off x="6371240" y="1636706"/>
            <a:ext cx="5314950" cy="997510"/>
          </a:xfrm>
        </p:spPr>
        <p:txBody>
          <a:bodyPr/>
          <a:lstStyle>
            <a:lvl1pPr>
              <a:buNone/>
              <a:defRPr sz="1800" i="1">
                <a:latin typeface="Arial" panose="020B0604020202020204" pitchFamily="34" charset="0"/>
                <a:cs typeface="Arial" panose="020B0604020202020204" pitchFamily="34" charset="0"/>
              </a:defRPr>
            </a:lvl1pPr>
          </a:lstStyle>
          <a:p>
            <a:pPr lvl="0"/>
            <a:r>
              <a:rPr lang="en-GB"/>
              <a:t>“Quote goes here in multiple lines.”</a:t>
            </a:r>
          </a:p>
        </p:txBody>
      </p:sp>
      <p:sp>
        <p:nvSpPr>
          <p:cNvPr id="21" name="Text Placeholder 16">
            <a:extLst>
              <a:ext uri="{FF2B5EF4-FFF2-40B4-BE49-F238E27FC236}">
                <a16:creationId xmlns:a16="http://schemas.microsoft.com/office/drawing/2014/main" id="{CCC33BC6-2D49-884C-889B-A45E0482C7D3}"/>
              </a:ext>
            </a:extLst>
          </p:cNvPr>
          <p:cNvSpPr>
            <a:spLocks noGrp="1"/>
          </p:cNvSpPr>
          <p:nvPr>
            <p:ph type="body" sz="quarter" idx="15" hasCustomPrompt="1"/>
          </p:nvPr>
        </p:nvSpPr>
        <p:spPr>
          <a:xfrm>
            <a:off x="6370506" y="2624131"/>
            <a:ext cx="5314950" cy="434975"/>
          </a:xfrm>
        </p:spPr>
        <p:txBody>
          <a:bodyPr>
            <a:normAutofit/>
          </a:bodyPr>
          <a:lstStyle>
            <a:lvl1pPr>
              <a:buNone/>
              <a:defRPr sz="1800" b="1" i="1">
                <a:latin typeface="Arial" panose="020B0604020202020204" pitchFamily="34" charset="0"/>
                <a:cs typeface="Arial" panose="020B0604020202020204" pitchFamily="34" charset="0"/>
              </a:defRPr>
            </a:lvl1pPr>
          </a:lstStyle>
          <a:p>
            <a:pPr lvl="0"/>
            <a:r>
              <a:rPr lang="en-GB"/>
              <a:t>Name</a:t>
            </a:r>
            <a:endParaRPr lang="en-US"/>
          </a:p>
        </p:txBody>
      </p:sp>
      <p:sp>
        <p:nvSpPr>
          <p:cNvPr id="22" name="Text Placeholder 14">
            <a:extLst>
              <a:ext uri="{FF2B5EF4-FFF2-40B4-BE49-F238E27FC236}">
                <a16:creationId xmlns:a16="http://schemas.microsoft.com/office/drawing/2014/main" id="{38A5DDA3-C5B1-2C4E-A779-16177E3BBC0E}"/>
              </a:ext>
            </a:extLst>
          </p:cNvPr>
          <p:cNvSpPr>
            <a:spLocks noGrp="1"/>
          </p:cNvSpPr>
          <p:nvPr>
            <p:ph type="body" sz="quarter" idx="16" hasCustomPrompt="1"/>
          </p:nvPr>
        </p:nvSpPr>
        <p:spPr>
          <a:xfrm>
            <a:off x="6371240" y="3340815"/>
            <a:ext cx="5314950" cy="997510"/>
          </a:xfrm>
        </p:spPr>
        <p:txBody>
          <a:bodyPr/>
          <a:lstStyle>
            <a:lvl1pPr>
              <a:buNone/>
              <a:defRPr sz="1800" i="1">
                <a:latin typeface="Arial" panose="020B0604020202020204" pitchFamily="34" charset="0"/>
                <a:cs typeface="Arial" panose="020B0604020202020204" pitchFamily="34" charset="0"/>
              </a:defRPr>
            </a:lvl1pPr>
          </a:lstStyle>
          <a:p>
            <a:pPr lvl="0"/>
            <a:r>
              <a:rPr lang="en-GB"/>
              <a:t>“Quote goes here in multiple lines.”</a:t>
            </a:r>
          </a:p>
        </p:txBody>
      </p:sp>
      <p:sp>
        <p:nvSpPr>
          <p:cNvPr id="23" name="Text Placeholder 16">
            <a:extLst>
              <a:ext uri="{FF2B5EF4-FFF2-40B4-BE49-F238E27FC236}">
                <a16:creationId xmlns:a16="http://schemas.microsoft.com/office/drawing/2014/main" id="{C51AB02D-82DB-CE4E-8979-922FFE8CC6A1}"/>
              </a:ext>
            </a:extLst>
          </p:cNvPr>
          <p:cNvSpPr>
            <a:spLocks noGrp="1"/>
          </p:cNvSpPr>
          <p:nvPr>
            <p:ph type="body" sz="quarter" idx="17" hasCustomPrompt="1"/>
          </p:nvPr>
        </p:nvSpPr>
        <p:spPr>
          <a:xfrm>
            <a:off x="6370506" y="4328240"/>
            <a:ext cx="5314950" cy="434975"/>
          </a:xfrm>
        </p:spPr>
        <p:txBody>
          <a:bodyPr>
            <a:normAutofit/>
          </a:bodyPr>
          <a:lstStyle>
            <a:lvl1pPr>
              <a:buNone/>
              <a:defRPr sz="1800" b="1" i="1">
                <a:latin typeface="Arial" panose="020B0604020202020204" pitchFamily="34" charset="0"/>
                <a:cs typeface="Arial" panose="020B0604020202020204" pitchFamily="34" charset="0"/>
              </a:defRPr>
            </a:lvl1pPr>
          </a:lstStyle>
          <a:p>
            <a:pPr lvl="0"/>
            <a:r>
              <a:rPr lang="en-GB"/>
              <a:t>Name</a:t>
            </a:r>
            <a:endParaRPr lang="en-US"/>
          </a:p>
        </p:txBody>
      </p:sp>
      <p:sp>
        <p:nvSpPr>
          <p:cNvPr id="24" name="Text Placeholder 14">
            <a:extLst>
              <a:ext uri="{FF2B5EF4-FFF2-40B4-BE49-F238E27FC236}">
                <a16:creationId xmlns:a16="http://schemas.microsoft.com/office/drawing/2014/main" id="{94F4C08D-0D9C-B64D-A7EF-1D8EE92204E7}"/>
              </a:ext>
            </a:extLst>
          </p:cNvPr>
          <p:cNvSpPr>
            <a:spLocks noGrp="1"/>
          </p:cNvSpPr>
          <p:nvPr>
            <p:ph type="body" sz="quarter" idx="18" hasCustomPrompt="1"/>
          </p:nvPr>
        </p:nvSpPr>
        <p:spPr>
          <a:xfrm>
            <a:off x="552331" y="5074851"/>
            <a:ext cx="5314950" cy="997510"/>
          </a:xfrm>
        </p:spPr>
        <p:txBody>
          <a:bodyPr/>
          <a:lstStyle>
            <a:lvl1pPr>
              <a:buNone/>
              <a:defRPr sz="1800" i="1">
                <a:latin typeface="Arial" panose="020B0604020202020204" pitchFamily="34" charset="0"/>
                <a:cs typeface="Arial" panose="020B0604020202020204" pitchFamily="34" charset="0"/>
              </a:defRPr>
            </a:lvl1pPr>
          </a:lstStyle>
          <a:p>
            <a:pPr lvl="0"/>
            <a:r>
              <a:rPr lang="en-GB"/>
              <a:t>“Quote goes here in multiple lines.”</a:t>
            </a:r>
          </a:p>
        </p:txBody>
      </p:sp>
      <p:sp>
        <p:nvSpPr>
          <p:cNvPr id="25" name="Text Placeholder 16">
            <a:extLst>
              <a:ext uri="{FF2B5EF4-FFF2-40B4-BE49-F238E27FC236}">
                <a16:creationId xmlns:a16="http://schemas.microsoft.com/office/drawing/2014/main" id="{AB49251E-E783-844B-831F-20018C37E963}"/>
              </a:ext>
            </a:extLst>
          </p:cNvPr>
          <p:cNvSpPr>
            <a:spLocks noGrp="1"/>
          </p:cNvSpPr>
          <p:nvPr>
            <p:ph type="body" sz="quarter" idx="19" hasCustomPrompt="1"/>
          </p:nvPr>
        </p:nvSpPr>
        <p:spPr>
          <a:xfrm>
            <a:off x="551597" y="6062276"/>
            <a:ext cx="5314950" cy="434975"/>
          </a:xfrm>
        </p:spPr>
        <p:txBody>
          <a:bodyPr>
            <a:normAutofit/>
          </a:bodyPr>
          <a:lstStyle>
            <a:lvl1pPr>
              <a:buNone/>
              <a:defRPr sz="1800" b="1" i="1">
                <a:latin typeface="Arial" panose="020B0604020202020204" pitchFamily="34" charset="0"/>
                <a:cs typeface="Arial" panose="020B0604020202020204" pitchFamily="34" charset="0"/>
              </a:defRPr>
            </a:lvl1pPr>
          </a:lstStyle>
          <a:p>
            <a:pPr lvl="0"/>
            <a:r>
              <a:rPr lang="en-GB"/>
              <a:t>Name</a:t>
            </a:r>
            <a:endParaRPr lang="en-US"/>
          </a:p>
        </p:txBody>
      </p:sp>
      <p:sp>
        <p:nvSpPr>
          <p:cNvPr id="26" name="Text Placeholder 14">
            <a:extLst>
              <a:ext uri="{FF2B5EF4-FFF2-40B4-BE49-F238E27FC236}">
                <a16:creationId xmlns:a16="http://schemas.microsoft.com/office/drawing/2014/main" id="{63D56B54-4A0E-864F-85EC-2A7135395923}"/>
              </a:ext>
            </a:extLst>
          </p:cNvPr>
          <p:cNvSpPr>
            <a:spLocks noGrp="1"/>
          </p:cNvSpPr>
          <p:nvPr>
            <p:ph type="body" sz="quarter" idx="20" hasCustomPrompt="1"/>
          </p:nvPr>
        </p:nvSpPr>
        <p:spPr>
          <a:xfrm>
            <a:off x="6371240" y="5065707"/>
            <a:ext cx="5314950" cy="997510"/>
          </a:xfrm>
        </p:spPr>
        <p:txBody>
          <a:bodyPr/>
          <a:lstStyle>
            <a:lvl1pPr>
              <a:buNone/>
              <a:defRPr sz="1800" i="1">
                <a:latin typeface="Arial" panose="020B0604020202020204" pitchFamily="34" charset="0"/>
                <a:cs typeface="Arial" panose="020B0604020202020204" pitchFamily="34" charset="0"/>
              </a:defRPr>
            </a:lvl1pPr>
          </a:lstStyle>
          <a:p>
            <a:pPr lvl="0"/>
            <a:r>
              <a:rPr lang="en-GB"/>
              <a:t>“Quote goes here in multiple lines.”</a:t>
            </a:r>
          </a:p>
        </p:txBody>
      </p:sp>
      <p:sp>
        <p:nvSpPr>
          <p:cNvPr id="27" name="Text Placeholder 16">
            <a:extLst>
              <a:ext uri="{FF2B5EF4-FFF2-40B4-BE49-F238E27FC236}">
                <a16:creationId xmlns:a16="http://schemas.microsoft.com/office/drawing/2014/main" id="{1A0429C4-ECC4-CE40-9390-309AC70E6136}"/>
              </a:ext>
            </a:extLst>
          </p:cNvPr>
          <p:cNvSpPr>
            <a:spLocks noGrp="1"/>
          </p:cNvSpPr>
          <p:nvPr>
            <p:ph type="body" sz="quarter" idx="21" hasCustomPrompt="1"/>
          </p:nvPr>
        </p:nvSpPr>
        <p:spPr>
          <a:xfrm>
            <a:off x="6370506" y="6053132"/>
            <a:ext cx="5314950" cy="434975"/>
          </a:xfrm>
        </p:spPr>
        <p:txBody>
          <a:bodyPr>
            <a:normAutofit/>
          </a:bodyPr>
          <a:lstStyle>
            <a:lvl1pPr>
              <a:buNone/>
              <a:defRPr sz="1800" b="1" i="1">
                <a:latin typeface="Arial" panose="020B0604020202020204" pitchFamily="34" charset="0"/>
                <a:cs typeface="Arial" panose="020B0604020202020204" pitchFamily="34" charset="0"/>
              </a:defRPr>
            </a:lvl1pPr>
          </a:lstStyle>
          <a:p>
            <a:pPr lvl="0"/>
            <a:r>
              <a:rPr lang="en-GB"/>
              <a:t>Name</a:t>
            </a:r>
            <a:endParaRPr lang="en-US"/>
          </a:p>
        </p:txBody>
      </p:sp>
    </p:spTree>
    <p:extLst>
      <p:ext uri="{BB962C8B-B14F-4D97-AF65-F5344CB8AC3E}">
        <p14:creationId xmlns:p14="http://schemas.microsoft.com/office/powerpoint/2010/main" val="59520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Body paragraph 3 + imag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17475D-190D-B24E-9268-C3D623D40750}"/>
              </a:ext>
            </a:extLst>
          </p:cNvPr>
          <p:cNvSpPr/>
          <p:nvPr userDrawn="1"/>
        </p:nvSpPr>
        <p:spPr>
          <a:xfrm>
            <a:off x="-7200" y="0"/>
            <a:ext cx="121992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1AA792-E1CE-5949-B4EB-7D9B691B617C}"/>
              </a:ext>
            </a:extLst>
          </p:cNvPr>
          <p:cNvSpPr>
            <a:spLocks noGrp="1"/>
          </p:cNvSpPr>
          <p:nvPr>
            <p:ph type="title" hasCustomPrompt="1"/>
          </p:nvPr>
        </p:nvSpPr>
        <p:spPr>
          <a:xfrm>
            <a:off x="621937" y="87990"/>
            <a:ext cx="10956982" cy="997510"/>
          </a:xfrm>
        </p:spPr>
        <p:txBody>
          <a:bodyPr/>
          <a:lstStyle>
            <a:lvl1pPr algn="ct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15" name="Text Placeholder 14">
            <a:extLst>
              <a:ext uri="{FF2B5EF4-FFF2-40B4-BE49-F238E27FC236}">
                <a16:creationId xmlns:a16="http://schemas.microsoft.com/office/drawing/2014/main" id="{EA88091E-3D7C-344B-A75A-6B357349BEDA}"/>
              </a:ext>
            </a:extLst>
          </p:cNvPr>
          <p:cNvSpPr>
            <a:spLocks noGrp="1"/>
          </p:cNvSpPr>
          <p:nvPr>
            <p:ph type="body" sz="quarter" idx="10" hasCustomPrompt="1"/>
          </p:nvPr>
        </p:nvSpPr>
        <p:spPr>
          <a:xfrm>
            <a:off x="622300" y="1086040"/>
            <a:ext cx="10956925" cy="905605"/>
          </a:xfrm>
        </p:spPr>
        <p:txBody>
          <a:bodyPr/>
          <a:lstStyle>
            <a:lvl1pPr algn="ctr">
              <a:buNone/>
              <a:defRPr sz="1800" b="0" i="0">
                <a:latin typeface="Arial" panose="020B0604020202020204" pitchFamily="34" charset="0"/>
                <a:cs typeface="Arial" panose="020B0604020202020204" pitchFamily="34" charset="0"/>
              </a:defRPr>
            </a:lvl1pPr>
          </a:lstStyle>
          <a:p>
            <a:pPr lvl="0"/>
            <a:r>
              <a:rPr lang="en-GB"/>
              <a:t>Click here to insert body text in multiple lines or a paragraph</a:t>
            </a:r>
            <a:endParaRPr lang="en-US"/>
          </a:p>
        </p:txBody>
      </p:sp>
      <p:sp>
        <p:nvSpPr>
          <p:cNvPr id="17" name="Picture Placeholder 16">
            <a:extLst>
              <a:ext uri="{FF2B5EF4-FFF2-40B4-BE49-F238E27FC236}">
                <a16:creationId xmlns:a16="http://schemas.microsoft.com/office/drawing/2014/main" id="{693F20D0-EC56-9942-A78C-3418BBE0B852}"/>
              </a:ext>
            </a:extLst>
          </p:cNvPr>
          <p:cNvSpPr>
            <a:spLocks noGrp="1"/>
          </p:cNvSpPr>
          <p:nvPr>
            <p:ph type="pic" sz="quarter" idx="11"/>
          </p:nvPr>
        </p:nvSpPr>
        <p:spPr>
          <a:xfrm>
            <a:off x="1338263" y="2057400"/>
            <a:ext cx="3563937" cy="1992313"/>
          </a:xfrm>
          <a:blipFill>
            <a:blip r:embed="rId2"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9" name="Picture Placeholder 18">
            <a:extLst>
              <a:ext uri="{FF2B5EF4-FFF2-40B4-BE49-F238E27FC236}">
                <a16:creationId xmlns:a16="http://schemas.microsoft.com/office/drawing/2014/main" id="{C1D275C2-618D-454A-BDAB-6B1FB806ED5B}"/>
              </a:ext>
            </a:extLst>
          </p:cNvPr>
          <p:cNvSpPr>
            <a:spLocks noGrp="1"/>
          </p:cNvSpPr>
          <p:nvPr>
            <p:ph type="pic" sz="quarter" idx="12"/>
          </p:nvPr>
        </p:nvSpPr>
        <p:spPr>
          <a:xfrm>
            <a:off x="5215424" y="2068366"/>
            <a:ext cx="5268912" cy="1992313"/>
          </a:xfrm>
          <a:blipFill>
            <a:blip r:embed="rId3"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1" name="Picture Placeholder 20">
            <a:extLst>
              <a:ext uri="{FF2B5EF4-FFF2-40B4-BE49-F238E27FC236}">
                <a16:creationId xmlns:a16="http://schemas.microsoft.com/office/drawing/2014/main" id="{6E6522BB-1822-9942-9517-4A10441AAE01}"/>
              </a:ext>
            </a:extLst>
          </p:cNvPr>
          <p:cNvSpPr>
            <a:spLocks noGrp="1"/>
          </p:cNvSpPr>
          <p:nvPr>
            <p:ph type="pic" sz="quarter" idx="13"/>
          </p:nvPr>
        </p:nvSpPr>
        <p:spPr>
          <a:xfrm>
            <a:off x="1951037" y="4225925"/>
            <a:ext cx="4223519" cy="2373313"/>
          </a:xfrm>
          <a:blipFill>
            <a:blip r:embed="rId4"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3" name="Picture Placeholder 22">
            <a:extLst>
              <a:ext uri="{FF2B5EF4-FFF2-40B4-BE49-F238E27FC236}">
                <a16:creationId xmlns:a16="http://schemas.microsoft.com/office/drawing/2014/main" id="{5E91F5B1-6B00-C346-AC9C-D65DB1DF1FFB}"/>
              </a:ext>
            </a:extLst>
          </p:cNvPr>
          <p:cNvSpPr>
            <a:spLocks noGrp="1"/>
          </p:cNvSpPr>
          <p:nvPr>
            <p:ph type="pic" sz="quarter" idx="14"/>
          </p:nvPr>
        </p:nvSpPr>
        <p:spPr>
          <a:xfrm>
            <a:off x="6486525" y="4237038"/>
            <a:ext cx="3128815" cy="2351087"/>
          </a:xfrm>
          <a:blipFill>
            <a:blip r:embed="rId5"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3281983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tats + images 2 + title + red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6B9E-17D0-8546-AA23-06A3516ED781}"/>
              </a:ext>
            </a:extLst>
          </p:cNvPr>
          <p:cNvSpPr>
            <a:spLocks noGrp="1"/>
          </p:cNvSpPr>
          <p:nvPr>
            <p:ph type="title" hasCustomPrompt="1"/>
          </p:nvPr>
        </p:nvSpPr>
        <p:spPr>
          <a:xfrm>
            <a:off x="551597" y="365126"/>
            <a:ext cx="5732826"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6" name="Rectangle 5">
            <a:extLst>
              <a:ext uri="{FF2B5EF4-FFF2-40B4-BE49-F238E27FC236}">
                <a16:creationId xmlns:a16="http://schemas.microsoft.com/office/drawing/2014/main" id="{880B3D3A-CDDA-C24E-846C-9C0C12D56922}"/>
              </a:ext>
            </a:extLst>
          </p:cNvPr>
          <p:cNvSpPr/>
          <p:nvPr userDrawn="1"/>
        </p:nvSpPr>
        <p:spPr>
          <a:xfrm>
            <a:off x="0" y="4455762"/>
            <a:ext cx="12192000" cy="2131646"/>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18">
            <a:extLst>
              <a:ext uri="{FF2B5EF4-FFF2-40B4-BE49-F238E27FC236}">
                <a16:creationId xmlns:a16="http://schemas.microsoft.com/office/drawing/2014/main" id="{79926088-A261-3D45-B352-19D679B5D813}"/>
              </a:ext>
            </a:extLst>
          </p:cNvPr>
          <p:cNvSpPr>
            <a:spLocks noGrp="1"/>
          </p:cNvSpPr>
          <p:nvPr>
            <p:ph type="pic" sz="quarter" idx="10"/>
          </p:nvPr>
        </p:nvSpPr>
        <p:spPr>
          <a:xfrm>
            <a:off x="551597" y="1592766"/>
            <a:ext cx="5567362" cy="4784216"/>
          </a:xfrm>
          <a:blipFill>
            <a:blip r:embed="rId2" cstate="email">
              <a:extLst>
                <a:ext uri="{28A0092B-C50C-407E-A947-70E740481C1C}">
                  <a14:useLocalDpi xmlns:a14="http://schemas.microsoft.com/office/drawing/2010/main"/>
                </a:ext>
              </a:extLst>
            </a:blip>
            <a:stretch>
              <a:fillRect/>
            </a:stretch>
          </a:blipFill>
        </p:spPr>
        <p:txBody>
          <a:bodyPr/>
          <a:lstStyle>
            <a:lvl1pPr algn="ctr">
              <a:lnSpc>
                <a:spcPct val="300000"/>
              </a:lnSpc>
              <a:buFontTx/>
              <a:buNone/>
              <a:defRPr>
                <a:latin typeface="Arial" panose="020B0604020202020204" pitchFamily="34" charset="0"/>
                <a:cs typeface="Arial" panose="020B0604020202020204" pitchFamily="34" charset="0"/>
              </a:defRPr>
            </a:lvl1pPr>
          </a:lstStyle>
          <a:p>
            <a:r>
              <a:rPr lang="en-US"/>
              <a:t>Click icon to add picture</a:t>
            </a:r>
          </a:p>
        </p:txBody>
      </p:sp>
      <p:sp>
        <p:nvSpPr>
          <p:cNvPr id="21" name="Picture Placeholder 20">
            <a:extLst>
              <a:ext uri="{FF2B5EF4-FFF2-40B4-BE49-F238E27FC236}">
                <a16:creationId xmlns:a16="http://schemas.microsoft.com/office/drawing/2014/main" id="{DC4B1D85-5621-2C45-991A-C7AEDDC5A056}"/>
              </a:ext>
            </a:extLst>
          </p:cNvPr>
          <p:cNvSpPr>
            <a:spLocks noGrp="1"/>
          </p:cNvSpPr>
          <p:nvPr>
            <p:ph type="pic" sz="quarter" idx="11"/>
          </p:nvPr>
        </p:nvSpPr>
        <p:spPr>
          <a:xfrm>
            <a:off x="6473825" y="715963"/>
            <a:ext cx="5189538" cy="3660775"/>
          </a:xfrm>
          <a:blipFill>
            <a:blip r:embed="rId3" cstate="email">
              <a:extLst>
                <a:ext uri="{28A0092B-C50C-407E-A947-70E740481C1C}">
                  <a14:useLocalDpi xmlns:a14="http://schemas.microsoft.com/office/drawing/2010/main"/>
                </a:ext>
              </a:extLst>
            </a:blip>
            <a:stretch>
              <a:fillRect/>
            </a:stretch>
          </a:blipFill>
        </p:spPr>
        <p:txBody>
          <a:bodyPr/>
          <a:lstStyle>
            <a:lvl1pPr algn="ctr">
              <a:lnSpc>
                <a:spcPct val="300000"/>
              </a:lnSpc>
              <a:buNone/>
              <a:defRPr>
                <a:latin typeface="Arial" panose="020B0604020202020204" pitchFamily="34" charset="0"/>
                <a:cs typeface="Arial" panose="020B0604020202020204" pitchFamily="34" charset="0"/>
              </a:defRPr>
            </a:lvl1pPr>
          </a:lstStyle>
          <a:p>
            <a:r>
              <a:rPr lang="en-US"/>
              <a:t>Click icon to add picture</a:t>
            </a:r>
          </a:p>
        </p:txBody>
      </p:sp>
      <p:sp>
        <p:nvSpPr>
          <p:cNvPr id="23" name="Text Placeholder 22">
            <a:extLst>
              <a:ext uri="{FF2B5EF4-FFF2-40B4-BE49-F238E27FC236}">
                <a16:creationId xmlns:a16="http://schemas.microsoft.com/office/drawing/2014/main" id="{507AAA55-25DB-1048-97F2-FE3401A042A6}"/>
              </a:ext>
            </a:extLst>
          </p:cNvPr>
          <p:cNvSpPr>
            <a:spLocks noGrp="1"/>
          </p:cNvSpPr>
          <p:nvPr>
            <p:ph type="body" sz="quarter" idx="12"/>
          </p:nvPr>
        </p:nvSpPr>
        <p:spPr>
          <a:xfrm>
            <a:off x="6958013" y="4591616"/>
            <a:ext cx="4705350" cy="1785372"/>
          </a:xfrm>
        </p:spPr>
        <p:txBody>
          <a:bodyPr>
            <a:normAutofit/>
          </a:bodyPr>
          <a:lstStyle>
            <a:lvl1pPr>
              <a:buNone/>
              <a:defRPr sz="1600">
                <a:solidFill>
                  <a:schemeClr val="bg1"/>
                </a:solidFill>
                <a:latin typeface="Arial" panose="020B0604020202020204" pitchFamily="34" charset="0"/>
                <a:cs typeface="Arial" panose="020B0604020202020204" pitchFamily="34" charset="0"/>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159090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s with images_blue backgroun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EB7A-897E-7241-9876-C4803AE8088A}"/>
              </a:ext>
            </a:extLst>
          </p:cNvPr>
          <p:cNvSpPr>
            <a:spLocks noGrp="1"/>
          </p:cNvSpPr>
          <p:nvPr>
            <p:ph type="title" hasCustomPrompt="1"/>
          </p:nvPr>
        </p:nvSpPr>
        <p:spPr>
          <a:xfrm>
            <a:off x="551597" y="365126"/>
            <a:ext cx="5367708"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6" name="Rectangle 5">
            <a:extLst>
              <a:ext uri="{FF2B5EF4-FFF2-40B4-BE49-F238E27FC236}">
                <a16:creationId xmlns:a16="http://schemas.microsoft.com/office/drawing/2014/main" id="{DAA669CC-28F2-054F-8E0D-AE7D38C6EAC8}"/>
              </a:ext>
            </a:extLst>
          </p:cNvPr>
          <p:cNvSpPr/>
          <p:nvPr userDrawn="1"/>
        </p:nvSpPr>
        <p:spPr>
          <a:xfrm>
            <a:off x="6096000" y="-490"/>
            <a:ext cx="6096000" cy="6858000"/>
          </a:xfrm>
          <a:prstGeom prst="rect">
            <a:avLst/>
          </a:prstGeom>
          <a:gradFill flip="none" rotWithShape="1">
            <a:gsLst>
              <a:gs pos="0">
                <a:schemeClr val="accent2">
                  <a:lumMod val="89000"/>
                </a:schemeClr>
              </a:gs>
              <a:gs pos="44000">
                <a:schemeClr val="accent2">
                  <a:lumMod val="89000"/>
                </a:schemeClr>
              </a:gs>
              <a:gs pos="62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C0E466BF-683D-864C-84EB-9EFC868BCE0E}"/>
              </a:ext>
            </a:extLst>
          </p:cNvPr>
          <p:cNvSpPr>
            <a:spLocks noGrp="1"/>
          </p:cNvSpPr>
          <p:nvPr>
            <p:ph type="pic" sz="quarter" idx="11"/>
          </p:nvPr>
        </p:nvSpPr>
        <p:spPr>
          <a:xfrm>
            <a:off x="6805458" y="129077"/>
            <a:ext cx="4989513" cy="3244850"/>
          </a:xfrm>
          <a:blipFill>
            <a:blip r:embed="rId2"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18" name="Picture Placeholder 17">
            <a:extLst>
              <a:ext uri="{FF2B5EF4-FFF2-40B4-BE49-F238E27FC236}">
                <a16:creationId xmlns:a16="http://schemas.microsoft.com/office/drawing/2014/main" id="{8A754F1F-61F0-5648-8F16-460C4F57527F}"/>
              </a:ext>
            </a:extLst>
          </p:cNvPr>
          <p:cNvSpPr>
            <a:spLocks noGrp="1"/>
          </p:cNvSpPr>
          <p:nvPr>
            <p:ph type="pic" sz="quarter" idx="12"/>
          </p:nvPr>
        </p:nvSpPr>
        <p:spPr>
          <a:xfrm>
            <a:off x="6805458" y="3439330"/>
            <a:ext cx="2335212" cy="3300414"/>
          </a:xfrm>
          <a:blipFill>
            <a:blip r:embed="rId3"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0" name="Picture Placeholder 19">
            <a:extLst>
              <a:ext uri="{FF2B5EF4-FFF2-40B4-BE49-F238E27FC236}">
                <a16:creationId xmlns:a16="http://schemas.microsoft.com/office/drawing/2014/main" id="{4868DC2A-04B9-D544-9BE2-7B4F877D4C15}"/>
              </a:ext>
            </a:extLst>
          </p:cNvPr>
          <p:cNvSpPr>
            <a:spLocks noGrp="1"/>
          </p:cNvSpPr>
          <p:nvPr>
            <p:ph type="pic" sz="quarter" idx="13"/>
          </p:nvPr>
        </p:nvSpPr>
        <p:spPr>
          <a:xfrm>
            <a:off x="9299421" y="3428510"/>
            <a:ext cx="2495550" cy="3300413"/>
          </a:xfrm>
          <a:blipFill>
            <a:blip r:embed="rId4" cstate="email">
              <a:extLst>
                <a:ext uri="{28A0092B-C50C-407E-A947-70E740481C1C}">
                  <a14:useLocalDpi xmlns:a14="http://schemas.microsoft.com/office/drawing/2010/main"/>
                </a:ext>
              </a:extLst>
            </a:blip>
            <a:stretch>
              <a:fillRect/>
            </a:stretch>
          </a:blipFill>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22" name="Text Placeholder 21">
            <a:extLst>
              <a:ext uri="{FF2B5EF4-FFF2-40B4-BE49-F238E27FC236}">
                <a16:creationId xmlns:a16="http://schemas.microsoft.com/office/drawing/2014/main" id="{69D7C3D1-BB8D-9E48-9B35-0ABC6972A859}"/>
              </a:ext>
            </a:extLst>
          </p:cNvPr>
          <p:cNvSpPr>
            <a:spLocks noGrp="1"/>
          </p:cNvSpPr>
          <p:nvPr>
            <p:ph type="body" sz="quarter" idx="14" hasCustomPrompt="1"/>
          </p:nvPr>
        </p:nvSpPr>
        <p:spPr>
          <a:xfrm>
            <a:off x="571345" y="1751502"/>
            <a:ext cx="5347960" cy="4741372"/>
          </a:xfrm>
        </p:spPr>
        <p:txBody>
          <a:bodyPr/>
          <a:lstStyle>
            <a:lvl1pPr>
              <a:buNone/>
              <a:defRPr sz="1800" b="1">
                <a:solidFill>
                  <a:schemeClr val="accent1"/>
                </a:solidFill>
                <a:latin typeface="Arial" panose="020B0604020202020204" pitchFamily="34" charset="0"/>
                <a:cs typeface="Arial" panose="020B0604020202020204" pitchFamily="34" charset="0"/>
              </a:defRPr>
            </a:lvl1pPr>
            <a:lvl2pPr marL="6858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b="1">
                <a:solidFill>
                  <a:schemeClr val="accent1"/>
                </a:solidFill>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5pPr>
              <a:defRPr sz="1800">
                <a:latin typeface="Arial" panose="020B0604020202020204" pitchFamily="34" charset="0"/>
                <a:cs typeface="Arial" panose="020B0604020202020204" pitchFamily="34" charset="0"/>
              </a:defRPr>
            </a:lvl5pPr>
          </a:lstStyle>
          <a:p>
            <a:pPr lvl="0"/>
            <a:r>
              <a:rPr lang="en-GB"/>
              <a:t>HEADING GOES HERE</a:t>
            </a:r>
          </a:p>
          <a:p>
            <a:pPr lvl="0"/>
            <a:r>
              <a:rPr lang="en-GB"/>
              <a:t>Stat </a:t>
            </a:r>
            <a:r>
              <a:rPr lang="en-GB" b="0">
                <a:solidFill>
                  <a:schemeClr val="tx1"/>
                </a:solidFill>
              </a:rPr>
              <a:t>goes here:</a:t>
            </a:r>
            <a:endParaRPr lang="en-GB"/>
          </a:p>
          <a:p>
            <a:pPr lvl="1"/>
            <a:r>
              <a:rPr lang="en-GB"/>
              <a:t>Stat </a:t>
            </a:r>
            <a:r>
              <a:rPr lang="en-GB" b="0">
                <a:solidFill>
                  <a:schemeClr val="tx1"/>
                </a:solidFill>
              </a:rPr>
              <a:t>goes here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Stat </a:t>
            </a:r>
            <a:r>
              <a:rPr lang="en-GB" b="0">
                <a:solidFill>
                  <a:schemeClr val="tx1"/>
                </a:solidFill>
              </a:rPr>
              <a:t>goes here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Stat </a:t>
            </a:r>
            <a:r>
              <a:rPr lang="en-GB" b="0">
                <a:solidFill>
                  <a:schemeClr val="tx1"/>
                </a:solidFill>
              </a:rPr>
              <a:t>goes here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GB"/>
              <a:t>Stat </a:t>
            </a:r>
            <a:r>
              <a:rPr lang="en-GB" b="0">
                <a:solidFill>
                  <a:schemeClr val="tx1"/>
                </a:solidFill>
              </a:rPr>
              <a:t>goes here</a:t>
            </a:r>
          </a:p>
          <a:p>
            <a:pPr lvl="1"/>
            <a:r>
              <a:rPr lang="en-GB"/>
              <a:t>Stat </a:t>
            </a:r>
            <a:r>
              <a:rPr lang="en-GB" b="0">
                <a:solidFill>
                  <a:schemeClr val="tx1"/>
                </a:solidFill>
              </a:rPr>
              <a:t>goes here</a:t>
            </a:r>
            <a:endParaRPr lang="en-GB"/>
          </a:p>
          <a:p>
            <a:pPr lvl="2"/>
            <a:r>
              <a:rPr lang="en-GB"/>
              <a:t>Text goes here - </a:t>
            </a:r>
            <a:r>
              <a:rPr lang="en-GB">
                <a:solidFill>
                  <a:schemeClr val="accent1"/>
                </a:solidFill>
              </a:rPr>
              <a:t>01</a:t>
            </a:r>
            <a:endParaRPr lang="en-GB"/>
          </a:p>
          <a:p>
            <a:pPr lvl="2"/>
            <a:r>
              <a:rPr lang="en-GB"/>
              <a:t>Text goes here – </a:t>
            </a:r>
            <a:r>
              <a:rPr lang="en-GB">
                <a:solidFill>
                  <a:schemeClr val="accent1"/>
                </a:solidFill>
              </a:rPr>
              <a:t>02</a:t>
            </a:r>
          </a:p>
          <a:p>
            <a:pPr lvl="4"/>
            <a:r>
              <a:rPr lang="en-GB"/>
              <a:t>Text</a:t>
            </a:r>
          </a:p>
          <a:p>
            <a:pPr lvl="4"/>
            <a:r>
              <a:rPr lang="en-GB"/>
              <a:t>Text</a:t>
            </a:r>
          </a:p>
          <a:p>
            <a:pPr lvl="4"/>
            <a:r>
              <a:rPr lang="en-GB"/>
              <a:t>Text</a:t>
            </a:r>
          </a:p>
          <a:p>
            <a:pPr lvl="4"/>
            <a:r>
              <a:rPr lang="en-GB"/>
              <a:t>Text</a:t>
            </a:r>
            <a:endParaRPr lang="en-US"/>
          </a:p>
        </p:txBody>
      </p:sp>
    </p:spTree>
    <p:extLst>
      <p:ext uri="{BB962C8B-B14F-4D97-AF65-F5344CB8AC3E}">
        <p14:creationId xmlns:p14="http://schemas.microsoft.com/office/powerpoint/2010/main" val="953333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ey stats with pictur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8C8A169-D1EE-D041-8EB3-6DA119A6442D}"/>
              </a:ext>
            </a:extLst>
          </p:cNvPr>
          <p:cNvSpPr/>
          <p:nvPr userDrawn="1"/>
        </p:nvSpPr>
        <p:spPr>
          <a:xfrm>
            <a:off x="0" y="0"/>
            <a:ext cx="33655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8">
            <a:extLst>
              <a:ext uri="{FF2B5EF4-FFF2-40B4-BE49-F238E27FC236}">
                <a16:creationId xmlns:a16="http://schemas.microsoft.com/office/drawing/2014/main" id="{53C7261C-D5BE-5E43-A2E3-857EAF774A6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43214" y="206163"/>
            <a:ext cx="2846522" cy="3143216"/>
          </a:xfrm>
          <a:prstGeom prst="rect">
            <a:avLst/>
          </a:prstGeom>
        </p:spPr>
      </p:pic>
      <p:pic>
        <p:nvPicPr>
          <p:cNvPr id="12" name="Picture 19">
            <a:extLst>
              <a:ext uri="{FF2B5EF4-FFF2-40B4-BE49-F238E27FC236}">
                <a16:creationId xmlns:a16="http://schemas.microsoft.com/office/drawing/2014/main" id="{7C63EE89-363E-D441-9F0A-451D1CAF722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74976" y="213088"/>
            <a:ext cx="4189708" cy="3155196"/>
          </a:xfrm>
          <a:prstGeom prst="rect">
            <a:avLst/>
          </a:prstGeom>
        </p:spPr>
      </p:pic>
      <p:pic>
        <p:nvPicPr>
          <p:cNvPr id="14" name="Picture 21">
            <a:extLst>
              <a:ext uri="{FF2B5EF4-FFF2-40B4-BE49-F238E27FC236}">
                <a16:creationId xmlns:a16="http://schemas.microsoft.com/office/drawing/2014/main" id="{F1E24E9D-0717-1845-AFEF-5AB1488877B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143214" y="3423010"/>
            <a:ext cx="3944317" cy="3270472"/>
          </a:xfrm>
          <a:prstGeom prst="rect">
            <a:avLst/>
          </a:prstGeom>
        </p:spPr>
      </p:pic>
      <p:sp>
        <p:nvSpPr>
          <p:cNvPr id="17" name="Text Placeholder 16">
            <a:extLst>
              <a:ext uri="{FF2B5EF4-FFF2-40B4-BE49-F238E27FC236}">
                <a16:creationId xmlns:a16="http://schemas.microsoft.com/office/drawing/2014/main" id="{4F90B25C-3692-8C47-B163-0909E527F0E7}"/>
              </a:ext>
            </a:extLst>
          </p:cNvPr>
          <p:cNvSpPr>
            <a:spLocks noGrp="1"/>
          </p:cNvSpPr>
          <p:nvPr>
            <p:ph type="body" sz="quarter" idx="10" hasCustomPrompt="1"/>
          </p:nvPr>
        </p:nvSpPr>
        <p:spPr>
          <a:xfrm>
            <a:off x="106429" y="396617"/>
            <a:ext cx="3122315" cy="500783"/>
          </a:xfrm>
        </p:spPr>
        <p:txBody>
          <a:bodyPr>
            <a:noAutofit/>
          </a:bodyPr>
          <a:lstStyle>
            <a:lvl1pPr algn="ctr">
              <a:buNone/>
              <a:defRPr sz="3200" b="1">
                <a:solidFill>
                  <a:schemeClr val="bg1"/>
                </a:solidFill>
                <a:latin typeface="Arial" panose="020B0604020202020204" pitchFamily="34" charset="0"/>
                <a:cs typeface="Arial" panose="020B0604020202020204" pitchFamily="34" charset="0"/>
              </a:defRPr>
            </a:lvl1pPr>
          </a:lstStyle>
          <a:p>
            <a:pPr lvl="0"/>
            <a:r>
              <a:rPr lang="en-US"/>
              <a:t>KEY STAT</a:t>
            </a:r>
          </a:p>
        </p:txBody>
      </p:sp>
      <p:sp>
        <p:nvSpPr>
          <p:cNvPr id="19" name="Text Placeholder 18">
            <a:extLst>
              <a:ext uri="{FF2B5EF4-FFF2-40B4-BE49-F238E27FC236}">
                <a16:creationId xmlns:a16="http://schemas.microsoft.com/office/drawing/2014/main" id="{D5ECDA99-5D1E-4044-9DC1-76CB78C5F475}"/>
              </a:ext>
            </a:extLst>
          </p:cNvPr>
          <p:cNvSpPr>
            <a:spLocks noGrp="1"/>
          </p:cNvSpPr>
          <p:nvPr>
            <p:ph type="body" sz="quarter" idx="11"/>
          </p:nvPr>
        </p:nvSpPr>
        <p:spPr>
          <a:xfrm>
            <a:off x="106363" y="834834"/>
            <a:ext cx="3122612" cy="850900"/>
          </a:xfrm>
        </p:spPr>
        <p:txBody>
          <a:bodyPr>
            <a:normAutofit/>
          </a:bodyPr>
          <a:lstStyle>
            <a:lvl1pPr algn="ctr">
              <a:buNone/>
              <a:defRPr sz="2000" b="1">
                <a:solidFill>
                  <a:schemeClr val="bg1"/>
                </a:solidFill>
                <a:latin typeface="Arial" panose="020B0604020202020204" pitchFamily="34" charset="0"/>
                <a:cs typeface="Arial" panose="020B0604020202020204" pitchFamily="34" charset="0"/>
              </a:defRPr>
            </a:lvl1pPr>
            <a:lvl2pPr>
              <a:buNone/>
              <a:defRPr sz="1400">
                <a:solidFill>
                  <a:schemeClr val="bg1"/>
                </a:solidFill>
                <a:latin typeface="+mn-lt"/>
              </a:defRPr>
            </a:lvl2pPr>
            <a:lvl3pPr>
              <a:buNone/>
              <a:defRPr sz="1400">
                <a:solidFill>
                  <a:schemeClr val="bg1"/>
                </a:solidFill>
                <a:latin typeface="+mn-lt"/>
              </a:defRPr>
            </a:lvl3pPr>
            <a:lvl4pPr>
              <a:buNone/>
              <a:defRPr sz="1400">
                <a:solidFill>
                  <a:schemeClr val="bg1"/>
                </a:solidFill>
                <a:latin typeface="+mn-lt"/>
              </a:defRPr>
            </a:lvl4pPr>
            <a:lvl5pPr>
              <a:buNone/>
              <a:defRPr sz="1400">
                <a:solidFill>
                  <a:schemeClr val="bg1"/>
                </a:solidFill>
                <a:latin typeface="+mn-lt"/>
              </a:defRPr>
            </a:lvl5pPr>
          </a:lstStyle>
          <a:p>
            <a:pPr lvl="0"/>
            <a:r>
              <a:rPr lang="en-US"/>
              <a:t>Click to edit Master text styles</a:t>
            </a:r>
          </a:p>
        </p:txBody>
      </p:sp>
      <p:sp>
        <p:nvSpPr>
          <p:cNvPr id="20" name="Text Placeholder 16">
            <a:extLst>
              <a:ext uri="{FF2B5EF4-FFF2-40B4-BE49-F238E27FC236}">
                <a16:creationId xmlns:a16="http://schemas.microsoft.com/office/drawing/2014/main" id="{AE3579E0-4228-B44B-8BD1-15846A5916F0}"/>
              </a:ext>
            </a:extLst>
          </p:cNvPr>
          <p:cNvSpPr>
            <a:spLocks noGrp="1"/>
          </p:cNvSpPr>
          <p:nvPr>
            <p:ph type="body" sz="quarter" idx="12" hasCustomPrompt="1"/>
          </p:nvPr>
        </p:nvSpPr>
        <p:spPr>
          <a:xfrm>
            <a:off x="106429" y="2007202"/>
            <a:ext cx="3122315" cy="500783"/>
          </a:xfrm>
        </p:spPr>
        <p:txBody>
          <a:bodyPr>
            <a:noAutofit/>
          </a:bodyPr>
          <a:lstStyle>
            <a:lvl1pPr algn="ctr">
              <a:buNone/>
              <a:defRPr sz="3200" b="1">
                <a:solidFill>
                  <a:schemeClr val="bg1"/>
                </a:solidFill>
                <a:latin typeface="Arial" panose="020B0604020202020204" pitchFamily="34" charset="0"/>
                <a:cs typeface="Arial" panose="020B0604020202020204" pitchFamily="34" charset="0"/>
              </a:defRPr>
            </a:lvl1pPr>
          </a:lstStyle>
          <a:p>
            <a:pPr lvl="0"/>
            <a:r>
              <a:rPr lang="en-US"/>
              <a:t>KEY STAT</a:t>
            </a:r>
          </a:p>
        </p:txBody>
      </p:sp>
      <p:sp>
        <p:nvSpPr>
          <p:cNvPr id="21" name="Text Placeholder 18">
            <a:extLst>
              <a:ext uri="{FF2B5EF4-FFF2-40B4-BE49-F238E27FC236}">
                <a16:creationId xmlns:a16="http://schemas.microsoft.com/office/drawing/2014/main" id="{DAA400BA-C4BE-3C48-A45E-6AAC258246F1}"/>
              </a:ext>
            </a:extLst>
          </p:cNvPr>
          <p:cNvSpPr>
            <a:spLocks noGrp="1"/>
          </p:cNvSpPr>
          <p:nvPr>
            <p:ph type="body" sz="quarter" idx="13"/>
          </p:nvPr>
        </p:nvSpPr>
        <p:spPr>
          <a:xfrm>
            <a:off x="106363" y="2445419"/>
            <a:ext cx="3122612" cy="850900"/>
          </a:xfrm>
        </p:spPr>
        <p:txBody>
          <a:bodyPr>
            <a:normAutofit/>
          </a:bodyPr>
          <a:lstStyle>
            <a:lvl1pPr algn="ctr">
              <a:buNone/>
              <a:defRPr sz="2000" b="1">
                <a:solidFill>
                  <a:schemeClr val="bg1"/>
                </a:solidFill>
                <a:latin typeface="Arial" panose="020B0604020202020204" pitchFamily="34" charset="0"/>
                <a:cs typeface="Arial" panose="020B0604020202020204" pitchFamily="34" charset="0"/>
              </a:defRPr>
            </a:lvl1pPr>
            <a:lvl2pPr>
              <a:buNone/>
              <a:defRPr sz="1400">
                <a:solidFill>
                  <a:schemeClr val="bg1"/>
                </a:solidFill>
                <a:latin typeface="+mn-lt"/>
              </a:defRPr>
            </a:lvl2pPr>
            <a:lvl3pPr>
              <a:buNone/>
              <a:defRPr sz="1400">
                <a:solidFill>
                  <a:schemeClr val="bg1"/>
                </a:solidFill>
                <a:latin typeface="+mn-lt"/>
              </a:defRPr>
            </a:lvl3pPr>
            <a:lvl4pPr>
              <a:buNone/>
              <a:defRPr sz="1400">
                <a:solidFill>
                  <a:schemeClr val="bg1"/>
                </a:solidFill>
                <a:latin typeface="+mn-lt"/>
              </a:defRPr>
            </a:lvl4pPr>
            <a:lvl5pPr>
              <a:buNone/>
              <a:defRPr sz="1400">
                <a:solidFill>
                  <a:schemeClr val="bg1"/>
                </a:solidFill>
                <a:latin typeface="+mn-lt"/>
              </a:defRPr>
            </a:lvl5pPr>
          </a:lstStyle>
          <a:p>
            <a:pPr lvl="0"/>
            <a:r>
              <a:rPr lang="en-US"/>
              <a:t>Click to edit Master text styles</a:t>
            </a:r>
          </a:p>
        </p:txBody>
      </p:sp>
      <p:sp>
        <p:nvSpPr>
          <p:cNvPr id="22" name="Text Placeholder 16">
            <a:extLst>
              <a:ext uri="{FF2B5EF4-FFF2-40B4-BE49-F238E27FC236}">
                <a16:creationId xmlns:a16="http://schemas.microsoft.com/office/drawing/2014/main" id="{8E6CBEE7-E2DD-A84A-8763-F91BBD08098E}"/>
              </a:ext>
            </a:extLst>
          </p:cNvPr>
          <p:cNvSpPr>
            <a:spLocks noGrp="1"/>
          </p:cNvSpPr>
          <p:nvPr>
            <p:ph type="body" sz="quarter" idx="14" hasCustomPrompt="1"/>
          </p:nvPr>
        </p:nvSpPr>
        <p:spPr>
          <a:xfrm>
            <a:off x="106429" y="3630807"/>
            <a:ext cx="3122315" cy="500783"/>
          </a:xfrm>
        </p:spPr>
        <p:txBody>
          <a:bodyPr>
            <a:noAutofit/>
          </a:bodyPr>
          <a:lstStyle>
            <a:lvl1pPr algn="ctr">
              <a:buNone/>
              <a:defRPr sz="3200" b="1">
                <a:solidFill>
                  <a:schemeClr val="bg1"/>
                </a:solidFill>
                <a:latin typeface="Arial" panose="020B0604020202020204" pitchFamily="34" charset="0"/>
                <a:cs typeface="Arial" panose="020B0604020202020204" pitchFamily="34" charset="0"/>
              </a:defRPr>
            </a:lvl1pPr>
          </a:lstStyle>
          <a:p>
            <a:pPr lvl="0"/>
            <a:r>
              <a:rPr lang="en-US"/>
              <a:t>KEY STAT</a:t>
            </a:r>
          </a:p>
        </p:txBody>
      </p:sp>
      <p:sp>
        <p:nvSpPr>
          <p:cNvPr id="23" name="Text Placeholder 18">
            <a:extLst>
              <a:ext uri="{FF2B5EF4-FFF2-40B4-BE49-F238E27FC236}">
                <a16:creationId xmlns:a16="http://schemas.microsoft.com/office/drawing/2014/main" id="{3E53BFD5-1EA1-5941-A560-3DE18A93D57C}"/>
              </a:ext>
            </a:extLst>
          </p:cNvPr>
          <p:cNvSpPr>
            <a:spLocks noGrp="1"/>
          </p:cNvSpPr>
          <p:nvPr>
            <p:ph type="body" sz="quarter" idx="15"/>
          </p:nvPr>
        </p:nvSpPr>
        <p:spPr>
          <a:xfrm>
            <a:off x="106363" y="4069024"/>
            <a:ext cx="3122612" cy="850900"/>
          </a:xfrm>
        </p:spPr>
        <p:txBody>
          <a:bodyPr>
            <a:normAutofit/>
          </a:bodyPr>
          <a:lstStyle>
            <a:lvl1pPr algn="ctr">
              <a:buNone/>
              <a:defRPr sz="2000" b="1">
                <a:solidFill>
                  <a:schemeClr val="bg1"/>
                </a:solidFill>
                <a:latin typeface="Arial" panose="020B0604020202020204" pitchFamily="34" charset="0"/>
                <a:cs typeface="Arial" panose="020B0604020202020204" pitchFamily="34" charset="0"/>
              </a:defRPr>
            </a:lvl1pPr>
            <a:lvl2pPr>
              <a:buNone/>
              <a:defRPr sz="1400">
                <a:solidFill>
                  <a:schemeClr val="bg1"/>
                </a:solidFill>
                <a:latin typeface="+mn-lt"/>
              </a:defRPr>
            </a:lvl2pPr>
            <a:lvl3pPr>
              <a:buNone/>
              <a:defRPr sz="1400">
                <a:solidFill>
                  <a:schemeClr val="bg1"/>
                </a:solidFill>
                <a:latin typeface="+mn-lt"/>
              </a:defRPr>
            </a:lvl3pPr>
            <a:lvl4pPr>
              <a:buNone/>
              <a:defRPr sz="1400">
                <a:solidFill>
                  <a:schemeClr val="bg1"/>
                </a:solidFill>
                <a:latin typeface="+mn-lt"/>
              </a:defRPr>
            </a:lvl4pPr>
            <a:lvl5pPr>
              <a:buNone/>
              <a:defRPr sz="1400">
                <a:solidFill>
                  <a:schemeClr val="bg1"/>
                </a:solidFill>
                <a:latin typeface="+mn-lt"/>
              </a:defRPr>
            </a:lvl5pPr>
          </a:lstStyle>
          <a:p>
            <a:pPr lvl="0"/>
            <a:r>
              <a:rPr lang="en-US"/>
              <a:t>Click to edit Master text styles</a:t>
            </a:r>
          </a:p>
        </p:txBody>
      </p:sp>
      <p:sp>
        <p:nvSpPr>
          <p:cNvPr id="24" name="Text Placeholder 16">
            <a:extLst>
              <a:ext uri="{FF2B5EF4-FFF2-40B4-BE49-F238E27FC236}">
                <a16:creationId xmlns:a16="http://schemas.microsoft.com/office/drawing/2014/main" id="{01B6D4F3-677D-7240-A163-D92C99422C41}"/>
              </a:ext>
            </a:extLst>
          </p:cNvPr>
          <p:cNvSpPr>
            <a:spLocks noGrp="1"/>
          </p:cNvSpPr>
          <p:nvPr>
            <p:ph type="body" sz="quarter" idx="16" hasCustomPrompt="1"/>
          </p:nvPr>
        </p:nvSpPr>
        <p:spPr>
          <a:xfrm>
            <a:off x="106429" y="5241392"/>
            <a:ext cx="3122315" cy="500783"/>
          </a:xfrm>
        </p:spPr>
        <p:txBody>
          <a:bodyPr>
            <a:noAutofit/>
          </a:bodyPr>
          <a:lstStyle>
            <a:lvl1pPr algn="ctr">
              <a:buNone/>
              <a:defRPr sz="3200" b="1">
                <a:solidFill>
                  <a:schemeClr val="bg1"/>
                </a:solidFill>
                <a:latin typeface="Arial" panose="020B0604020202020204" pitchFamily="34" charset="0"/>
                <a:cs typeface="Arial" panose="020B0604020202020204" pitchFamily="34" charset="0"/>
              </a:defRPr>
            </a:lvl1pPr>
          </a:lstStyle>
          <a:p>
            <a:pPr lvl="0"/>
            <a:r>
              <a:rPr lang="en-US"/>
              <a:t>KEY STAT</a:t>
            </a:r>
          </a:p>
        </p:txBody>
      </p:sp>
      <p:sp>
        <p:nvSpPr>
          <p:cNvPr id="25" name="Text Placeholder 18">
            <a:extLst>
              <a:ext uri="{FF2B5EF4-FFF2-40B4-BE49-F238E27FC236}">
                <a16:creationId xmlns:a16="http://schemas.microsoft.com/office/drawing/2014/main" id="{403BED5C-AE14-3043-8820-FC4E3E97AF20}"/>
              </a:ext>
            </a:extLst>
          </p:cNvPr>
          <p:cNvSpPr>
            <a:spLocks noGrp="1"/>
          </p:cNvSpPr>
          <p:nvPr>
            <p:ph type="body" sz="quarter" idx="17"/>
          </p:nvPr>
        </p:nvSpPr>
        <p:spPr>
          <a:xfrm>
            <a:off x="106363" y="5679609"/>
            <a:ext cx="3122612" cy="850900"/>
          </a:xfrm>
        </p:spPr>
        <p:txBody>
          <a:bodyPr>
            <a:normAutofit/>
          </a:bodyPr>
          <a:lstStyle>
            <a:lvl1pPr algn="ctr">
              <a:buNone/>
              <a:defRPr sz="2000" b="1">
                <a:solidFill>
                  <a:schemeClr val="bg1"/>
                </a:solidFill>
                <a:latin typeface="Arial" panose="020B0604020202020204" pitchFamily="34" charset="0"/>
                <a:cs typeface="Arial" panose="020B0604020202020204" pitchFamily="34" charset="0"/>
              </a:defRPr>
            </a:lvl1pPr>
            <a:lvl2pPr>
              <a:buNone/>
              <a:defRPr sz="1400">
                <a:solidFill>
                  <a:schemeClr val="bg1"/>
                </a:solidFill>
                <a:latin typeface="+mn-lt"/>
              </a:defRPr>
            </a:lvl2pPr>
            <a:lvl3pPr>
              <a:buNone/>
              <a:defRPr sz="1400">
                <a:solidFill>
                  <a:schemeClr val="bg1"/>
                </a:solidFill>
                <a:latin typeface="+mn-lt"/>
              </a:defRPr>
            </a:lvl3pPr>
            <a:lvl4pPr>
              <a:buNone/>
              <a:defRPr sz="1400">
                <a:solidFill>
                  <a:schemeClr val="bg1"/>
                </a:solidFill>
                <a:latin typeface="+mn-lt"/>
              </a:defRPr>
            </a:lvl4pPr>
            <a:lvl5pPr>
              <a:buNone/>
              <a:defRPr sz="1400">
                <a:solidFill>
                  <a:schemeClr val="bg1"/>
                </a:solidFill>
                <a:latin typeface="+mn-lt"/>
              </a:defRPr>
            </a:lvl5pPr>
          </a:lstStyle>
          <a:p>
            <a:pPr lvl="0"/>
            <a:r>
              <a:rPr lang="en-US"/>
              <a:t>Click to edit Master text styles</a:t>
            </a:r>
          </a:p>
        </p:txBody>
      </p:sp>
      <p:sp>
        <p:nvSpPr>
          <p:cNvPr id="27" name="Picture Placeholder 26">
            <a:extLst>
              <a:ext uri="{FF2B5EF4-FFF2-40B4-BE49-F238E27FC236}">
                <a16:creationId xmlns:a16="http://schemas.microsoft.com/office/drawing/2014/main" id="{4F32C7F4-1C2A-B145-88D7-BDFCBB0ED136}"/>
              </a:ext>
            </a:extLst>
          </p:cNvPr>
          <p:cNvSpPr>
            <a:spLocks noGrp="1"/>
          </p:cNvSpPr>
          <p:nvPr>
            <p:ph type="pic" sz="quarter" idx="18"/>
          </p:nvPr>
        </p:nvSpPr>
        <p:spPr>
          <a:xfrm>
            <a:off x="4143374" y="212604"/>
            <a:ext cx="2846361" cy="3136775"/>
          </a:xfrm>
          <a:blipFill>
            <a:blip r:embed="rId5"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29" name="Picture Placeholder 28">
            <a:extLst>
              <a:ext uri="{FF2B5EF4-FFF2-40B4-BE49-F238E27FC236}">
                <a16:creationId xmlns:a16="http://schemas.microsoft.com/office/drawing/2014/main" id="{990CE0E9-2038-BF40-8396-AA7B94F3511F}"/>
              </a:ext>
            </a:extLst>
          </p:cNvPr>
          <p:cNvSpPr>
            <a:spLocks noGrp="1"/>
          </p:cNvSpPr>
          <p:nvPr>
            <p:ph type="pic" sz="quarter" idx="19"/>
          </p:nvPr>
        </p:nvSpPr>
        <p:spPr>
          <a:xfrm>
            <a:off x="7074975" y="206254"/>
            <a:ext cx="4181988" cy="3149600"/>
          </a:xfrm>
          <a:blipFill>
            <a:blip r:embed="rId6"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31" name="Picture Placeholder 30">
            <a:extLst>
              <a:ext uri="{FF2B5EF4-FFF2-40B4-BE49-F238E27FC236}">
                <a16:creationId xmlns:a16="http://schemas.microsoft.com/office/drawing/2014/main" id="{2CD62321-9AFA-C647-96BA-50DEB86C3740}"/>
              </a:ext>
            </a:extLst>
          </p:cNvPr>
          <p:cNvSpPr>
            <a:spLocks noGrp="1"/>
          </p:cNvSpPr>
          <p:nvPr>
            <p:ph type="pic" sz="quarter" idx="20"/>
          </p:nvPr>
        </p:nvSpPr>
        <p:spPr>
          <a:xfrm>
            <a:off x="4143375" y="3424117"/>
            <a:ext cx="3944156" cy="3269365"/>
          </a:xfrm>
          <a:blipFill>
            <a:blip r:embed="rId7"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
        <p:nvSpPr>
          <p:cNvPr id="33" name="Picture Placeholder 32">
            <a:extLst>
              <a:ext uri="{FF2B5EF4-FFF2-40B4-BE49-F238E27FC236}">
                <a16:creationId xmlns:a16="http://schemas.microsoft.com/office/drawing/2014/main" id="{EEB8925D-2E9F-D24F-8A02-E3B73E4A5583}"/>
              </a:ext>
            </a:extLst>
          </p:cNvPr>
          <p:cNvSpPr>
            <a:spLocks noGrp="1"/>
          </p:cNvSpPr>
          <p:nvPr>
            <p:ph type="pic" sz="quarter" idx="21"/>
          </p:nvPr>
        </p:nvSpPr>
        <p:spPr>
          <a:xfrm>
            <a:off x="8184559" y="3423009"/>
            <a:ext cx="3080125" cy="3269365"/>
          </a:xfrm>
          <a:blipFill>
            <a:blip r:embed="rId8" cstate="email">
              <a:extLst>
                <a:ext uri="{28A0092B-C50C-407E-A947-70E740481C1C}">
                  <a14:useLocalDpi xmlns:a14="http://schemas.microsoft.com/office/drawing/2010/main"/>
                </a:ext>
              </a:extLst>
            </a:blip>
            <a:stretch>
              <a:fillRect/>
            </a:stretch>
          </a:blipFill>
        </p:spPr>
        <p:txBody>
          <a:bodyPr/>
          <a:lstStyle>
            <a:lvl1pPr>
              <a:defRPr>
                <a:solidFill>
                  <a:schemeClr val="bg1"/>
                </a:solidFill>
                <a:latin typeface="Arial" panose="020B0604020202020204" pitchFamily="34" charset="0"/>
                <a:cs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96464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view and Objectiv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80017E-AA3C-E342-8215-F1D0B2414616}"/>
              </a:ext>
            </a:extLst>
          </p:cNvPr>
          <p:cNvSpPr/>
          <p:nvPr userDrawn="1"/>
        </p:nvSpPr>
        <p:spPr>
          <a:xfrm>
            <a:off x="0" y="0"/>
            <a:ext cx="332654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C84AFA98-1D6E-3C4F-AC36-D33AD29E6297}"/>
              </a:ext>
            </a:extLst>
          </p:cNvPr>
          <p:cNvSpPr>
            <a:spLocks noGrp="1"/>
          </p:cNvSpPr>
          <p:nvPr>
            <p:ph type="title" hasCustomPrompt="1"/>
          </p:nvPr>
        </p:nvSpPr>
        <p:spPr>
          <a:xfrm>
            <a:off x="367666" y="365126"/>
            <a:ext cx="2869975" cy="997510"/>
          </a:xfrm>
        </p:spPr>
        <p:txBody>
          <a:bodyPr/>
          <a:lstStyle>
            <a:lvl1pPr>
              <a:defRPr>
                <a:solidFill>
                  <a:schemeClr val="bg1"/>
                </a:solidFill>
                <a:latin typeface="Arial" panose="020B0604020202020204" pitchFamily="34" charset="0"/>
                <a:cs typeface="Arial" panose="020B0604020202020204" pitchFamily="34" charset="0"/>
              </a:defRPr>
            </a:lvl1pPr>
          </a:lstStyle>
          <a:p>
            <a:r>
              <a:rPr lang="en-GB"/>
              <a:t>Click to edit </a:t>
            </a:r>
            <a:br>
              <a:rPr lang="en-GB"/>
            </a:br>
            <a:r>
              <a:rPr lang="en-GB"/>
              <a:t>title</a:t>
            </a:r>
            <a:endParaRPr lang="en-US"/>
          </a:p>
        </p:txBody>
      </p:sp>
      <p:sp>
        <p:nvSpPr>
          <p:cNvPr id="32" name="Text Placeholder 31">
            <a:extLst>
              <a:ext uri="{FF2B5EF4-FFF2-40B4-BE49-F238E27FC236}">
                <a16:creationId xmlns:a16="http://schemas.microsoft.com/office/drawing/2014/main" id="{58FA95EE-A455-FF48-B154-696B0AC0B675}"/>
              </a:ext>
            </a:extLst>
          </p:cNvPr>
          <p:cNvSpPr>
            <a:spLocks noGrp="1"/>
          </p:cNvSpPr>
          <p:nvPr>
            <p:ph type="body" sz="quarter" idx="16" hasCustomPrompt="1"/>
          </p:nvPr>
        </p:nvSpPr>
        <p:spPr>
          <a:xfrm>
            <a:off x="1023730" y="1649985"/>
            <a:ext cx="2220909" cy="952500"/>
          </a:xfrm>
        </p:spPr>
        <p:txBody>
          <a:bodyPr>
            <a:normAutofit/>
          </a:bodyPr>
          <a:lstStyle>
            <a:lvl1pPr algn="r">
              <a:buNone/>
              <a:defRPr sz="2400" b="1" i="0">
                <a:solidFill>
                  <a:schemeClr val="bg1"/>
                </a:solidFill>
                <a:latin typeface="Arial" panose="020B0604020202020204" pitchFamily="34" charset="0"/>
                <a:cs typeface="Arial" panose="020B0604020202020204" pitchFamily="34" charset="0"/>
              </a:defRPr>
            </a:lvl1pPr>
          </a:lstStyle>
          <a:p>
            <a:pPr lvl="0"/>
            <a:r>
              <a:rPr lang="en-GB"/>
              <a:t>Click to edit: </a:t>
            </a:r>
            <a:endParaRPr lang="en-US"/>
          </a:p>
        </p:txBody>
      </p:sp>
      <p:sp>
        <p:nvSpPr>
          <p:cNvPr id="33" name="Text Placeholder 31">
            <a:extLst>
              <a:ext uri="{FF2B5EF4-FFF2-40B4-BE49-F238E27FC236}">
                <a16:creationId xmlns:a16="http://schemas.microsoft.com/office/drawing/2014/main" id="{36F9C9F3-851C-6A42-8A0F-632C4E3CD51E}"/>
              </a:ext>
            </a:extLst>
          </p:cNvPr>
          <p:cNvSpPr>
            <a:spLocks noGrp="1"/>
          </p:cNvSpPr>
          <p:nvPr>
            <p:ph type="body" sz="quarter" idx="17" hasCustomPrompt="1"/>
          </p:nvPr>
        </p:nvSpPr>
        <p:spPr>
          <a:xfrm>
            <a:off x="1023729" y="4209296"/>
            <a:ext cx="2220910" cy="952500"/>
          </a:xfrm>
        </p:spPr>
        <p:txBody>
          <a:bodyPr>
            <a:normAutofit/>
          </a:bodyPr>
          <a:lstStyle>
            <a:lvl1pPr algn="r">
              <a:buNone/>
              <a:defRPr sz="2400" b="1" i="0">
                <a:solidFill>
                  <a:schemeClr val="bg1"/>
                </a:solidFill>
                <a:latin typeface="Arial" panose="020B0604020202020204" pitchFamily="34" charset="0"/>
                <a:cs typeface="Arial" panose="020B0604020202020204" pitchFamily="34" charset="0"/>
              </a:defRPr>
            </a:lvl1pPr>
          </a:lstStyle>
          <a:p>
            <a:pPr lvl="0"/>
            <a:r>
              <a:rPr lang="en-GB"/>
              <a:t>Click to edit: </a:t>
            </a:r>
            <a:endParaRPr lang="en-US"/>
          </a:p>
        </p:txBody>
      </p:sp>
      <p:sp>
        <p:nvSpPr>
          <p:cNvPr id="35" name="Text Placeholder 34">
            <a:extLst>
              <a:ext uri="{FF2B5EF4-FFF2-40B4-BE49-F238E27FC236}">
                <a16:creationId xmlns:a16="http://schemas.microsoft.com/office/drawing/2014/main" id="{48F687DA-261A-BE44-838A-B84942207FA6}"/>
              </a:ext>
            </a:extLst>
          </p:cNvPr>
          <p:cNvSpPr>
            <a:spLocks noGrp="1"/>
          </p:cNvSpPr>
          <p:nvPr>
            <p:ph type="body" sz="quarter" idx="18" hasCustomPrompt="1"/>
          </p:nvPr>
        </p:nvSpPr>
        <p:spPr>
          <a:xfrm>
            <a:off x="3365937" y="1651398"/>
            <a:ext cx="7250113" cy="1765300"/>
          </a:xfrm>
        </p:spPr>
        <p:txBody>
          <a:bodyPr>
            <a:normAutofit/>
          </a:bodyPr>
          <a:lstStyle>
            <a:lvl1pPr>
              <a:defRPr sz="1800" b="0">
                <a:solidFill>
                  <a:schemeClr val="tx1"/>
                </a:solidFill>
                <a:latin typeface="Arial" panose="020B0604020202020204" pitchFamily="34" charset="0"/>
                <a:cs typeface="Arial" panose="020B0604020202020204" pitchFamily="34" charset="0"/>
              </a:defRPr>
            </a:lvl1pPr>
            <a:lvl2pPr>
              <a:defRPr>
                <a:latin typeface="Calibri" panose="020F0502020204030204" pitchFamily="34" charset="0"/>
                <a:cs typeface="Calibri" panose="020F0502020204030204" pitchFamily="34" charset="0"/>
              </a:defRPr>
            </a:lvl2pPr>
            <a:lvl3pPr algn="l">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Body text can go here in one or two lines.</a:t>
            </a:r>
            <a:endParaRPr lang="en-US"/>
          </a:p>
        </p:txBody>
      </p:sp>
      <p:sp>
        <p:nvSpPr>
          <p:cNvPr id="36" name="Text Placeholder 34">
            <a:extLst>
              <a:ext uri="{FF2B5EF4-FFF2-40B4-BE49-F238E27FC236}">
                <a16:creationId xmlns:a16="http://schemas.microsoft.com/office/drawing/2014/main" id="{41BD31AC-35FC-0A49-8A9A-9EE5FB2D5D04}"/>
              </a:ext>
            </a:extLst>
          </p:cNvPr>
          <p:cNvSpPr>
            <a:spLocks noGrp="1"/>
          </p:cNvSpPr>
          <p:nvPr>
            <p:ph type="body" sz="quarter" idx="19" hasCustomPrompt="1"/>
          </p:nvPr>
        </p:nvSpPr>
        <p:spPr>
          <a:xfrm>
            <a:off x="3365937" y="4205412"/>
            <a:ext cx="7250113" cy="1765300"/>
          </a:xfrm>
        </p:spPr>
        <p:txBody>
          <a:bodyPr>
            <a:normAutofit/>
          </a:bodyPr>
          <a:lstStyle>
            <a:lvl1pPr>
              <a:defRPr sz="1800" b="0">
                <a:solidFill>
                  <a:schemeClr val="tx1"/>
                </a:solidFill>
                <a:latin typeface="Arial" panose="020B0604020202020204" pitchFamily="34" charset="0"/>
                <a:cs typeface="Arial" panose="020B0604020202020204" pitchFamily="34" charset="0"/>
              </a:defRPr>
            </a:lvl1pPr>
            <a:lvl2pPr>
              <a:defRPr>
                <a:latin typeface="Calibri" panose="020F0502020204030204" pitchFamily="34" charset="0"/>
                <a:cs typeface="Calibri" panose="020F0502020204030204" pitchFamily="34" charset="0"/>
              </a:defRPr>
            </a:lvl2pPr>
            <a:lvl3pPr algn="l">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Body text can go here in one or two lines.</a:t>
            </a:r>
            <a:endParaRPr lang="en-US"/>
          </a:p>
        </p:txBody>
      </p:sp>
    </p:spTree>
    <p:extLst>
      <p:ext uri="{BB962C8B-B14F-4D97-AF65-F5344CB8AC3E}">
        <p14:creationId xmlns:p14="http://schemas.microsoft.com/office/powerpoint/2010/main" val="3831544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_red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58D3-92B5-C14D-97E5-2DB515A65132}"/>
              </a:ext>
            </a:extLst>
          </p:cNvPr>
          <p:cNvSpPr>
            <a:spLocks noGrp="1"/>
          </p:cNvSpPr>
          <p:nvPr>
            <p:ph type="title"/>
          </p:nvPr>
        </p:nvSpPr>
        <p:spPr>
          <a:xfrm>
            <a:off x="6390164" y="365126"/>
            <a:ext cx="5486861" cy="997510"/>
          </a:xfrm>
        </p:spPr>
        <p:txBody>
          <a:bodyPr/>
          <a:lstStyle>
            <a:lvl1pPr>
              <a:defRPr>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1CDDD25A-1FAC-324F-BCDC-3272520530EB}"/>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07EC23FF-97D6-8B43-96E0-A28DCD2BD1FC}"/>
              </a:ext>
            </a:extLst>
          </p:cNvPr>
          <p:cNvSpPr>
            <a:spLocks noGrp="1"/>
          </p:cNvSpPr>
          <p:nvPr>
            <p:ph type="pic" sz="quarter" idx="10"/>
          </p:nvPr>
        </p:nvSpPr>
        <p:spPr>
          <a:xfrm>
            <a:off x="542159" y="833264"/>
            <a:ext cx="4996629" cy="5005082"/>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4" name="Text Placeholder 3">
            <a:extLst>
              <a:ext uri="{FF2B5EF4-FFF2-40B4-BE49-F238E27FC236}">
                <a16:creationId xmlns:a16="http://schemas.microsoft.com/office/drawing/2014/main" id="{0F5D2CDB-C8F5-E846-A370-C5DC4A3AB400}"/>
              </a:ext>
            </a:extLst>
          </p:cNvPr>
          <p:cNvSpPr>
            <a:spLocks noGrp="1"/>
          </p:cNvSpPr>
          <p:nvPr>
            <p:ph type="body" sz="quarter" idx="11"/>
          </p:nvPr>
        </p:nvSpPr>
        <p:spPr>
          <a:xfrm>
            <a:off x="6389688" y="1422400"/>
            <a:ext cx="5487987" cy="5195888"/>
          </a:xfrm>
        </p:spPr>
        <p:txBody>
          <a:bodyPr>
            <a:normAutofit/>
          </a:bodyPr>
          <a:lstStyle>
            <a:lvl1pPr>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886359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_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358D3-92B5-C14D-97E5-2DB515A65132}"/>
              </a:ext>
            </a:extLst>
          </p:cNvPr>
          <p:cNvSpPr>
            <a:spLocks noGrp="1"/>
          </p:cNvSpPr>
          <p:nvPr>
            <p:ph type="title"/>
          </p:nvPr>
        </p:nvSpPr>
        <p:spPr>
          <a:xfrm>
            <a:off x="6390164" y="365126"/>
            <a:ext cx="5486861" cy="997510"/>
          </a:xfrm>
        </p:spPr>
        <p:txBody>
          <a:bodyPr/>
          <a:lstStyle>
            <a:lvl1pPr>
              <a:defRPr>
                <a:solidFill>
                  <a:schemeClr val="accent2"/>
                </a:solidFill>
                <a:latin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1CDDD25A-1FAC-324F-BCDC-3272520530EB}"/>
              </a:ext>
            </a:extLst>
          </p:cNvPr>
          <p:cNvSpPr/>
          <p:nvPr userDrawn="1"/>
        </p:nvSpPr>
        <p:spPr>
          <a:xfrm flipH="1">
            <a:off x="0" y="0"/>
            <a:ext cx="11927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07EC23FF-97D6-8B43-96E0-A28DCD2BD1FC}"/>
              </a:ext>
            </a:extLst>
          </p:cNvPr>
          <p:cNvSpPr>
            <a:spLocks noGrp="1"/>
          </p:cNvSpPr>
          <p:nvPr>
            <p:ph type="pic" sz="quarter" idx="10"/>
          </p:nvPr>
        </p:nvSpPr>
        <p:spPr>
          <a:xfrm>
            <a:off x="542159" y="926313"/>
            <a:ext cx="4996629" cy="5005082"/>
          </a:xfrm>
        </p:spPr>
        <p:txBody>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4" name="Text Placeholder 3">
            <a:extLst>
              <a:ext uri="{FF2B5EF4-FFF2-40B4-BE49-F238E27FC236}">
                <a16:creationId xmlns:a16="http://schemas.microsoft.com/office/drawing/2014/main" id="{0F5D2CDB-C8F5-E846-A370-C5DC4A3AB400}"/>
              </a:ext>
            </a:extLst>
          </p:cNvPr>
          <p:cNvSpPr>
            <a:spLocks noGrp="1"/>
          </p:cNvSpPr>
          <p:nvPr>
            <p:ph type="body" sz="quarter" idx="11"/>
          </p:nvPr>
        </p:nvSpPr>
        <p:spPr>
          <a:xfrm>
            <a:off x="6389688" y="1422400"/>
            <a:ext cx="5487987" cy="5195888"/>
          </a:xfrm>
        </p:spPr>
        <p:txBody>
          <a:bodyPr>
            <a:normAutofit/>
          </a:bodyPr>
          <a:lstStyle>
            <a:lvl1pPr>
              <a:buFontTx/>
              <a:buNone/>
              <a:defRPr sz="18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3695718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3842A-38E2-ADF1-5523-54783DF19A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F44D93-FECA-DBBF-4D28-E27D12D20C6D}"/>
              </a:ext>
            </a:extLst>
          </p:cNvPr>
          <p:cNvSpPr>
            <a:spLocks noGrp="1"/>
          </p:cNvSpPr>
          <p:nvPr>
            <p:ph type="dt" sz="half" idx="10"/>
          </p:nvPr>
        </p:nvSpPr>
        <p:spPr/>
        <p:txBody>
          <a:bodyPr/>
          <a:lstStyle/>
          <a:p>
            <a:fld id="{3F19AFCB-A5E4-CE4F-8583-48FFE24742F6}" type="datetimeFigureOut">
              <a:rPr lang="en-US" smtClean="0"/>
              <a:t>4/10/2024</a:t>
            </a:fld>
            <a:endParaRPr lang="en-US"/>
          </a:p>
        </p:txBody>
      </p:sp>
      <p:sp>
        <p:nvSpPr>
          <p:cNvPr id="4" name="Footer Placeholder 3">
            <a:extLst>
              <a:ext uri="{FF2B5EF4-FFF2-40B4-BE49-F238E27FC236}">
                <a16:creationId xmlns:a16="http://schemas.microsoft.com/office/drawing/2014/main" id="{624EC533-FAA0-E8BE-2D8D-F66C6A64F8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B7DF3C-307E-AA6E-8415-1898730DD5D2}"/>
              </a:ext>
            </a:extLst>
          </p:cNvPr>
          <p:cNvSpPr>
            <a:spLocks noGrp="1"/>
          </p:cNvSpPr>
          <p:nvPr>
            <p:ph type="sldNum" sz="quarter" idx="12"/>
          </p:nvPr>
        </p:nvSpPr>
        <p:spPr/>
        <p:txBody>
          <a:bodyPr/>
          <a:lstStyle/>
          <a:p>
            <a:fld id="{1B287C65-F529-6A4B-9307-53EFD28F08ED}" type="slidenum">
              <a:rPr lang="en-US" smtClean="0"/>
              <a:t>‹#›</a:t>
            </a:fld>
            <a:endParaRPr lang="en-US"/>
          </a:p>
        </p:txBody>
      </p:sp>
      <p:sp>
        <p:nvSpPr>
          <p:cNvPr id="6" name="Rectangle 5">
            <a:extLst>
              <a:ext uri="{FF2B5EF4-FFF2-40B4-BE49-F238E27FC236}">
                <a16:creationId xmlns:a16="http://schemas.microsoft.com/office/drawing/2014/main" id="{8F4A5BB5-5A50-BC94-5498-BAFECB7924C3}"/>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831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ll out quote with two pictures - whit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460482" y="1527857"/>
            <a:ext cx="3563938" cy="2809013"/>
          </a:xfrm>
        </p:spPr>
        <p:txBody>
          <a:bodyPr/>
          <a:lstStyle>
            <a:lvl1pPr marL="0" indent="0">
              <a:buNone/>
              <a:defRPr/>
            </a:lvl1pPr>
          </a:lstStyle>
          <a:p>
            <a:endParaRPr lang="en-GB"/>
          </a:p>
        </p:txBody>
      </p:sp>
      <p:sp>
        <p:nvSpPr>
          <p:cNvPr id="9" name="Picture Placeholder 6">
            <a:extLst>
              <a:ext uri="{FF2B5EF4-FFF2-40B4-BE49-F238E27FC236}">
                <a16:creationId xmlns:a16="http://schemas.microsoft.com/office/drawing/2014/main" id="{B082CCD9-B19E-E3F9-679F-38A2F00AF268}"/>
              </a:ext>
            </a:extLst>
          </p:cNvPr>
          <p:cNvSpPr>
            <a:spLocks noGrp="1"/>
          </p:cNvSpPr>
          <p:nvPr>
            <p:ph type="pic" sz="quarter" idx="12"/>
          </p:nvPr>
        </p:nvSpPr>
        <p:spPr>
          <a:xfrm>
            <a:off x="4329220" y="1527857"/>
            <a:ext cx="3563938" cy="2809013"/>
          </a:xfrm>
        </p:spPr>
        <p:txBody>
          <a:bodyPr/>
          <a:lstStyle>
            <a:lvl1pPr marL="0" indent="0">
              <a:buNone/>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8197958" y="1527857"/>
            <a:ext cx="3563938" cy="2809014"/>
          </a:xfrm>
          <a:solidFill>
            <a:srgbClr val="00285F"/>
          </a:solidFill>
        </p:spPr>
        <p:txBody>
          <a:bodyPr>
            <a:noAutofit/>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D138B705-FF3C-56D9-8BD7-E5F4FD457298}"/>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296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_Title Slide_hero image">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515AE902-E0FC-7A5F-732B-7E26BD66E26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7863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pic>
      <p:sp>
        <p:nvSpPr>
          <p:cNvPr id="5" name="Picture Placeholder 4">
            <a:extLst>
              <a:ext uri="{FF2B5EF4-FFF2-40B4-BE49-F238E27FC236}">
                <a16:creationId xmlns:a16="http://schemas.microsoft.com/office/drawing/2014/main" id="{7DD83FA7-083A-D5DD-F36A-AAFA01DCAAEE}"/>
              </a:ext>
            </a:extLst>
          </p:cNvPr>
          <p:cNvSpPr>
            <a:spLocks noGrp="1"/>
          </p:cNvSpPr>
          <p:nvPr>
            <p:ph type="pic" sz="quarter" idx="10"/>
          </p:nvPr>
        </p:nvSpPr>
        <p:spPr>
          <a:xfrm>
            <a:off x="0" y="-28214"/>
            <a:ext cx="12192000" cy="6878638"/>
          </a:xfrm>
        </p:spPr>
        <p:txBody>
          <a:bodyPr/>
          <a:lstStyle/>
          <a:p>
            <a:endParaRPr lang="en-GB"/>
          </a:p>
        </p:txBody>
      </p:sp>
      <p:sp>
        <p:nvSpPr>
          <p:cNvPr id="9" name="Google Shape;124;p24">
            <a:extLst>
              <a:ext uri="{FF2B5EF4-FFF2-40B4-BE49-F238E27FC236}">
                <a16:creationId xmlns:a16="http://schemas.microsoft.com/office/drawing/2014/main" id="{FE241B5E-D793-B37B-F0BC-F11977A17252}"/>
              </a:ext>
            </a:extLst>
          </p:cNvPr>
          <p:cNvSpPr/>
          <p:nvPr userDrawn="1"/>
        </p:nvSpPr>
        <p:spPr>
          <a:xfrm rot="5400000">
            <a:off x="1706825" y="733365"/>
            <a:ext cx="4478400" cy="6702000"/>
          </a:xfrm>
          <a:prstGeom prst="rect">
            <a:avLst/>
          </a:prstGeom>
          <a:solidFill>
            <a:schemeClr val="accent1">
              <a:alpha val="86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a:extLst>
              <a:ext uri="{FF2B5EF4-FFF2-40B4-BE49-F238E27FC236}">
                <a16:creationId xmlns:a16="http://schemas.microsoft.com/office/drawing/2014/main" id="{63F48DC6-8C9A-7041-4D5A-8494D0BF79D7}"/>
              </a:ext>
            </a:extLst>
          </p:cNvPr>
          <p:cNvSpPr>
            <a:spLocks noGrp="1"/>
          </p:cNvSpPr>
          <p:nvPr>
            <p:ph type="ctrTitle"/>
          </p:nvPr>
        </p:nvSpPr>
        <p:spPr>
          <a:xfrm>
            <a:off x="808382" y="2126355"/>
            <a:ext cx="6278218" cy="3289853"/>
          </a:xfrm>
        </p:spPr>
        <p:txBody>
          <a:bodyPr anchor="b">
            <a:normAutofit/>
          </a:bodyPr>
          <a:lstStyle>
            <a:lvl1pPr algn="l">
              <a:defRPr sz="5400" b="1">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1682C907-2B3B-23AA-FCEB-330370E43A14}"/>
              </a:ext>
            </a:extLst>
          </p:cNvPr>
          <p:cNvSpPr>
            <a:spLocks noGrp="1"/>
          </p:cNvSpPr>
          <p:nvPr>
            <p:ph type="subTitle" idx="1"/>
          </p:nvPr>
        </p:nvSpPr>
        <p:spPr>
          <a:xfrm>
            <a:off x="808382" y="5545417"/>
            <a:ext cx="6278218" cy="477078"/>
          </a:xfrm>
        </p:spPr>
        <p:txBody>
          <a:bodyPr/>
          <a:lstStyle>
            <a:lvl1pPr marL="0" indent="0" algn="l">
              <a:buNone/>
              <a:defRPr sz="24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Google Shape;127;p24">
            <a:extLst>
              <a:ext uri="{FF2B5EF4-FFF2-40B4-BE49-F238E27FC236}">
                <a16:creationId xmlns:a16="http://schemas.microsoft.com/office/drawing/2014/main" id="{3FF0DCDA-47BC-D937-115A-05632BC3BFF1}"/>
              </a:ext>
            </a:extLst>
          </p:cNvPr>
          <p:cNvSpPr/>
          <p:nvPr userDrawn="1"/>
        </p:nvSpPr>
        <p:spPr>
          <a:xfrm rot="-5400000" flipH="1">
            <a:off x="9805400" y="3936965"/>
            <a:ext cx="4478400" cy="29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pic>
        <p:nvPicPr>
          <p:cNvPr id="7" name="Picture 6" descr="A picture containing text&#10;&#10;Description automatically generated">
            <a:extLst>
              <a:ext uri="{FF2B5EF4-FFF2-40B4-BE49-F238E27FC236}">
                <a16:creationId xmlns:a16="http://schemas.microsoft.com/office/drawing/2014/main" id="{EA5CE6E1-C02B-F584-08F7-7367A67B2C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58" y="-147355"/>
            <a:ext cx="3558098" cy="2144501"/>
          </a:xfrm>
          <a:prstGeom prst="rect">
            <a:avLst/>
          </a:prstGeom>
        </p:spPr>
      </p:pic>
    </p:spTree>
    <p:extLst>
      <p:ext uri="{BB962C8B-B14F-4D97-AF65-F5344CB8AC3E}">
        <p14:creationId xmlns:p14="http://schemas.microsoft.com/office/powerpoint/2010/main" val="533834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ll out quote with two pictures - blue">
    <p:bg>
      <p:bgPr>
        <a:gradFill flip="none" rotWithShape="1">
          <a:gsLst>
            <a:gs pos="0">
              <a:schemeClr val="accent2">
                <a:lumMod val="89000"/>
              </a:schemeClr>
            </a:gs>
            <a:gs pos="57000">
              <a:schemeClr val="accent2">
                <a:lumMod val="89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460482" y="1527857"/>
            <a:ext cx="3563938" cy="2809013"/>
          </a:xfrm>
        </p:spPr>
        <p:txBody>
          <a:bodyPr/>
          <a:lstStyle>
            <a:lvl1pPr marL="0" indent="0">
              <a:buNone/>
              <a:defRPr>
                <a:solidFill>
                  <a:schemeClr val="bg1"/>
                </a:solidFill>
              </a:defRPr>
            </a:lvl1pPr>
          </a:lstStyle>
          <a:p>
            <a:endParaRPr lang="en-GB"/>
          </a:p>
        </p:txBody>
      </p:sp>
      <p:sp>
        <p:nvSpPr>
          <p:cNvPr id="9" name="Picture Placeholder 6">
            <a:extLst>
              <a:ext uri="{FF2B5EF4-FFF2-40B4-BE49-F238E27FC236}">
                <a16:creationId xmlns:a16="http://schemas.microsoft.com/office/drawing/2014/main" id="{B082CCD9-B19E-E3F9-679F-38A2F00AF268}"/>
              </a:ext>
            </a:extLst>
          </p:cNvPr>
          <p:cNvSpPr>
            <a:spLocks noGrp="1"/>
          </p:cNvSpPr>
          <p:nvPr>
            <p:ph type="pic" sz="quarter" idx="12"/>
          </p:nvPr>
        </p:nvSpPr>
        <p:spPr>
          <a:xfrm>
            <a:off x="4329220" y="1527857"/>
            <a:ext cx="3563938" cy="2809013"/>
          </a:xfrm>
        </p:spPr>
        <p:txBody>
          <a:bodyPr/>
          <a:lstStyle>
            <a:lvl1pPr marL="0" indent="0">
              <a:buNone/>
              <a:defRPr>
                <a:solidFill>
                  <a:schemeClr val="bg1"/>
                </a:solidFill>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8197958" y="1527857"/>
            <a:ext cx="3563938" cy="2809014"/>
          </a:xfrm>
          <a:solidFill>
            <a:schemeClr val="bg1"/>
          </a:solidFill>
        </p:spPr>
        <p:txBody>
          <a:bodyPr>
            <a:noAutofit/>
          </a:bodyPr>
          <a:lstStyle>
            <a:lvl1pPr marL="342900" indent="-342900">
              <a:buClr>
                <a:srgbClr val="CF102D"/>
              </a:buClr>
              <a:buFont typeface="Arial" panose="020B0604020202020204" pitchFamily="34" charset="0"/>
              <a:buChar char="•"/>
              <a:defRPr sz="2000">
                <a:solidFill>
                  <a:srgbClr val="00285F"/>
                </a:solidFill>
              </a:defRPr>
            </a:lvl1pPr>
            <a:lvl2pPr>
              <a:defRPr sz="1800">
                <a:solidFill>
                  <a:srgbClr val="00285F"/>
                </a:solidFill>
              </a:defRPr>
            </a:lvl2pPr>
            <a:lvl3pPr>
              <a:buClr>
                <a:srgbClr val="CF102D"/>
              </a:buClr>
              <a:defRPr sz="1600">
                <a:solidFill>
                  <a:srgbClr val="00285F"/>
                </a:solidFill>
              </a:defRPr>
            </a:lvl3pPr>
            <a:lvl4pPr>
              <a:defRPr sz="1400">
                <a:solidFill>
                  <a:srgbClr val="00285F"/>
                </a:solidFill>
              </a:defRPr>
            </a:lvl4pPr>
            <a:lvl5pPr>
              <a:buClr>
                <a:srgbClr val="CF102D"/>
              </a:buClr>
              <a:defRPr sz="1400">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a:extLst>
              <a:ext uri="{FF2B5EF4-FFF2-40B4-BE49-F238E27FC236}">
                <a16:creationId xmlns:a16="http://schemas.microsoft.com/office/drawing/2014/main" id="{5B4BC4FF-BB80-A11F-79FB-26279C21ADDD}"/>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509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with pull out - whit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460481" y="1527857"/>
            <a:ext cx="6060635" cy="2809013"/>
          </a:xfrm>
        </p:spPr>
        <p:txBody>
          <a:bodyPr/>
          <a:lstStyle>
            <a:lvl1pPr marL="0" indent="0">
              <a:buNone/>
              <a:defRPr>
                <a:solidFill>
                  <a:schemeClr val="bg1"/>
                </a:solidFill>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6845968" y="1527857"/>
            <a:ext cx="4915928" cy="2809014"/>
          </a:xfrm>
          <a:solidFill>
            <a:srgbClr val="00285F"/>
          </a:solidFill>
        </p:spPr>
        <p:txBody>
          <a:bodyPr>
            <a:noAutofit/>
          </a:bodyPr>
          <a:lstStyle>
            <a:lvl1pPr marL="0" indent="0">
              <a:buNone/>
              <a:defRPr sz="2000">
                <a:solidFill>
                  <a:schemeClr val="bg1">
                    <a:lumMod val="95000"/>
                  </a:schemeClr>
                </a:solidFill>
              </a:defRPr>
            </a:lvl1pPr>
            <a:lvl2pPr>
              <a:defRPr sz="1800">
                <a:solidFill>
                  <a:schemeClr val="bg1">
                    <a:lumMod val="95000"/>
                  </a:schemeClr>
                </a:solidFill>
              </a:defRPr>
            </a:lvl2pPr>
            <a:lvl3pPr>
              <a:defRPr sz="1600">
                <a:solidFill>
                  <a:schemeClr val="bg1">
                    <a:lumMod val="95000"/>
                  </a:schemeClr>
                </a:solidFill>
              </a:defRPr>
            </a:lvl3pPr>
            <a:lvl4pPr>
              <a:defRPr sz="1400">
                <a:solidFill>
                  <a:schemeClr val="bg1">
                    <a:lumMod val="95000"/>
                  </a:schemeClr>
                </a:solidFill>
              </a:defRPr>
            </a:lvl4pPr>
            <a:lvl5pPr>
              <a:defRPr sz="1400">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CDDA408-7C34-D6F1-5898-37CEAC215FAC}"/>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4475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with pull out - blue">
    <p:bg>
      <p:bgPr>
        <a:gradFill flip="none" rotWithShape="1">
          <a:gsLst>
            <a:gs pos="0">
              <a:schemeClr val="accent2">
                <a:lumMod val="89000"/>
              </a:schemeClr>
            </a:gs>
            <a:gs pos="45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460481" y="1527857"/>
            <a:ext cx="6060635" cy="2809013"/>
          </a:xfrm>
        </p:spPr>
        <p:txBody>
          <a:bodyPr/>
          <a:lstStyle>
            <a:lvl1pPr marL="0" indent="0">
              <a:buNone/>
              <a:defRPr>
                <a:solidFill>
                  <a:schemeClr val="bg1"/>
                </a:solidFill>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6845968" y="1527857"/>
            <a:ext cx="4915928" cy="2809014"/>
          </a:xfrm>
          <a:solidFill>
            <a:schemeClr val="bg1"/>
          </a:solidFill>
        </p:spPr>
        <p:txBody>
          <a:bodyPr>
            <a:noAutofit/>
          </a:bodyPr>
          <a:lstStyle>
            <a:lvl1pPr marL="0" indent="0">
              <a:buNone/>
              <a:defRPr sz="2000">
                <a:solidFill>
                  <a:srgbClr val="00285F"/>
                </a:solidFill>
              </a:defRPr>
            </a:lvl1pPr>
            <a:lvl2pPr>
              <a:defRPr sz="1800">
                <a:solidFill>
                  <a:srgbClr val="00285F"/>
                </a:solidFill>
              </a:defRPr>
            </a:lvl2pPr>
            <a:lvl3pPr>
              <a:defRPr sz="1600">
                <a:solidFill>
                  <a:srgbClr val="00285F"/>
                </a:solidFill>
              </a:defRPr>
            </a:lvl3pPr>
            <a:lvl4pPr>
              <a:defRPr sz="1400">
                <a:solidFill>
                  <a:srgbClr val="00285F"/>
                </a:solidFill>
              </a:defRPr>
            </a:lvl4pPr>
            <a:lvl5pPr>
              <a:defRPr sz="1400">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473B1E2A-4A61-364D-4907-C3FE1E449374}"/>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328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Image with pull out - blue">
    <p:bg>
      <p:bgPr>
        <a:gradFill flip="none" rotWithShape="1">
          <a:gsLst>
            <a:gs pos="0">
              <a:schemeClr val="accent2">
                <a:lumMod val="89000"/>
              </a:schemeClr>
            </a:gs>
            <a:gs pos="6000">
              <a:schemeClr val="accent2">
                <a:lumMod val="89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5713293" y="1527858"/>
            <a:ext cx="6060635" cy="2809013"/>
          </a:xfrm>
        </p:spPr>
        <p:txBody>
          <a:bodyPr/>
          <a:lstStyle>
            <a:lvl1pPr marL="0" indent="0">
              <a:buNone/>
              <a:defRPr>
                <a:solidFill>
                  <a:schemeClr val="bg1"/>
                </a:solidFill>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625642" y="1527857"/>
            <a:ext cx="4915928" cy="2809014"/>
          </a:xfrm>
          <a:solidFill>
            <a:schemeClr val="bg1"/>
          </a:solidFill>
        </p:spPr>
        <p:txBody>
          <a:bodyPr>
            <a:noAutofit/>
          </a:bodyPr>
          <a:lstStyle>
            <a:lvl1pPr marL="0" indent="0">
              <a:buNone/>
              <a:defRPr sz="2000">
                <a:solidFill>
                  <a:srgbClr val="00285F"/>
                </a:solidFill>
              </a:defRPr>
            </a:lvl1pPr>
            <a:lvl2pPr>
              <a:defRPr sz="1800">
                <a:solidFill>
                  <a:srgbClr val="00285F"/>
                </a:solidFill>
              </a:defRPr>
            </a:lvl2pPr>
            <a:lvl3pPr>
              <a:defRPr sz="1600">
                <a:solidFill>
                  <a:srgbClr val="00285F"/>
                </a:solidFill>
              </a:defRPr>
            </a:lvl3pPr>
            <a:lvl4pPr>
              <a:defRPr sz="1400">
                <a:solidFill>
                  <a:srgbClr val="00285F"/>
                </a:solidFill>
              </a:defRPr>
            </a:lvl4pPr>
            <a:lvl5pPr>
              <a:defRPr sz="1400">
                <a:solidFill>
                  <a:srgbClr val="0028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CB849E6A-6456-40F0-C193-94A7FD5344F3}"/>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7455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Image with pull out - blu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5713293" y="1527858"/>
            <a:ext cx="6060635" cy="2809013"/>
          </a:xfrm>
        </p:spPr>
        <p:txBody>
          <a:bodyPr/>
          <a:lstStyle>
            <a:lvl1pPr marL="0" indent="0">
              <a:buNone/>
              <a:defRPr>
                <a:solidFill>
                  <a:schemeClr val="bg1"/>
                </a:solidFill>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625642" y="1527857"/>
            <a:ext cx="4915928" cy="2809014"/>
          </a:xfrm>
          <a:solidFill>
            <a:srgbClr val="00285F"/>
          </a:solidFill>
        </p:spPr>
        <p:txBody>
          <a:bodyPr>
            <a:noAutofit/>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2D75AB2B-A320-702E-C21F-87545C062442}"/>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81001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slide pull out with agenda - whi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F0D6BF-2EFA-2B20-F11C-CB24EDCD8383}"/>
              </a:ext>
            </a:extLst>
          </p:cNvPr>
          <p:cNvSpPr/>
          <p:nvPr userDrawn="1"/>
        </p:nvSpPr>
        <p:spPr>
          <a:xfrm>
            <a:off x="485000" y="465221"/>
            <a:ext cx="7536053" cy="4844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854EE1-B292-351A-F59B-58879A1217F0}"/>
              </a:ext>
            </a:extLst>
          </p:cNvPr>
          <p:cNvSpPr>
            <a:spLocks noGrp="1"/>
          </p:cNvSpPr>
          <p:nvPr>
            <p:ph type="ctrTitle"/>
          </p:nvPr>
        </p:nvSpPr>
        <p:spPr>
          <a:xfrm>
            <a:off x="853968" y="804296"/>
            <a:ext cx="6798116" cy="2387600"/>
          </a:xfrm>
          <a:effectLst>
            <a:outerShdw blurRad="50800" dist="38100" dir="2700000" algn="tl" rotWithShape="0">
              <a:prstClr val="black">
                <a:alpha val="40000"/>
              </a:prstClr>
            </a:outerShdw>
          </a:effectLst>
        </p:spPr>
        <p:txBody>
          <a:bodyPr anchor="b"/>
          <a:lstStyle>
            <a:lvl1pPr algn="l">
              <a:defRPr sz="6000">
                <a:solidFill>
                  <a:srgbClr val="CF102D"/>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86D141F-3C5F-4767-21B6-3E48153A4774}"/>
              </a:ext>
            </a:extLst>
          </p:cNvPr>
          <p:cNvSpPr>
            <a:spLocks noGrp="1"/>
          </p:cNvSpPr>
          <p:nvPr>
            <p:ph type="subTitle" idx="1"/>
          </p:nvPr>
        </p:nvSpPr>
        <p:spPr>
          <a:xfrm>
            <a:off x="853968" y="3390951"/>
            <a:ext cx="6798116" cy="1655762"/>
          </a:xfrm>
          <a:effectLst>
            <a:outerShdw blurRad="50800" dist="38100" dir="2700000" algn="tl" rotWithShape="0">
              <a:prstClr val="black">
                <a:alpha val="40000"/>
              </a:prstClr>
            </a:outerShdw>
          </a:effectLst>
        </p:spPr>
        <p:txBody>
          <a:bodyPr/>
          <a:lstStyle>
            <a:lvl1pPr marL="0" indent="0" algn="l">
              <a:buNone/>
              <a:defRPr sz="2400">
                <a:solidFill>
                  <a:srgbClr val="CF102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8A9B6927-5A00-AF9A-93D1-ACEBC3C4183C}"/>
              </a:ext>
            </a:extLst>
          </p:cNvPr>
          <p:cNvSpPr/>
          <p:nvPr userDrawn="1"/>
        </p:nvSpPr>
        <p:spPr>
          <a:xfrm>
            <a:off x="9049617" y="0"/>
            <a:ext cx="314238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9D879D2F-9303-7A20-2A12-AD88D7081948}"/>
              </a:ext>
            </a:extLst>
          </p:cNvPr>
          <p:cNvSpPr>
            <a:spLocks noGrp="1"/>
          </p:cNvSpPr>
          <p:nvPr>
            <p:ph type="body" sz="quarter" idx="10"/>
          </p:nvPr>
        </p:nvSpPr>
        <p:spPr>
          <a:xfrm>
            <a:off x="9288463" y="207963"/>
            <a:ext cx="2662237" cy="6400800"/>
          </a:xfrm>
        </p:spPr>
        <p:txBody>
          <a:bodyPr/>
          <a:lstStyle>
            <a:lvl1pPr marL="0" indent="0">
              <a:buNone/>
              <a:defRPr b="1">
                <a:solidFill>
                  <a:srgbClr val="CF102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17372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slide pull out with agenda - white with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8F0C44-D341-86F4-8BF8-24096E473DE1}"/>
              </a:ext>
            </a:extLst>
          </p:cNvPr>
          <p:cNvSpPr/>
          <p:nvPr userDrawn="1"/>
        </p:nvSpPr>
        <p:spPr>
          <a:xfrm>
            <a:off x="574158" y="510363"/>
            <a:ext cx="7442791" cy="48697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854EE1-B292-351A-F59B-58879A1217F0}"/>
              </a:ext>
            </a:extLst>
          </p:cNvPr>
          <p:cNvSpPr>
            <a:spLocks noGrp="1"/>
          </p:cNvSpPr>
          <p:nvPr>
            <p:ph type="ctrTitle"/>
          </p:nvPr>
        </p:nvSpPr>
        <p:spPr>
          <a:xfrm>
            <a:off x="853968" y="804296"/>
            <a:ext cx="6798116" cy="2387600"/>
          </a:xfrm>
          <a:effectLst>
            <a:outerShdw blurRad="50800" dist="38100" dir="2700000" algn="tl" rotWithShape="0">
              <a:prstClr val="black">
                <a:alpha val="40000"/>
              </a:prstClr>
            </a:outerShdw>
          </a:effectLst>
        </p:spPr>
        <p:txBody>
          <a:bodyPr anchor="b"/>
          <a:lstStyle>
            <a:lvl1pPr algn="l">
              <a:defRPr sz="6000">
                <a:solidFill>
                  <a:schemeClr val="bg1">
                    <a:lumMod val="95000"/>
                  </a:schemeClr>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86D141F-3C5F-4767-21B6-3E48153A4774}"/>
              </a:ext>
            </a:extLst>
          </p:cNvPr>
          <p:cNvSpPr>
            <a:spLocks noGrp="1"/>
          </p:cNvSpPr>
          <p:nvPr>
            <p:ph type="subTitle" idx="1"/>
          </p:nvPr>
        </p:nvSpPr>
        <p:spPr>
          <a:xfrm>
            <a:off x="853968" y="3390951"/>
            <a:ext cx="6798116" cy="1655762"/>
          </a:xfrm>
          <a:effectLst>
            <a:outerShdw blurRad="50800" dist="38100" dir="2700000" algn="tl" rotWithShape="0">
              <a:prstClr val="black">
                <a:alpha val="40000"/>
              </a:prstClr>
            </a:outerShdw>
          </a:effectLst>
        </p:spPr>
        <p:txBody>
          <a:bodyPr/>
          <a:lstStyle>
            <a:lvl1pPr marL="0" indent="0" algn="l">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8A9B6927-5A00-AF9A-93D1-ACEBC3C4183C}"/>
              </a:ext>
            </a:extLst>
          </p:cNvPr>
          <p:cNvSpPr/>
          <p:nvPr userDrawn="1"/>
        </p:nvSpPr>
        <p:spPr>
          <a:xfrm>
            <a:off x="9049617" y="0"/>
            <a:ext cx="314238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9D879D2F-9303-7A20-2A12-AD88D7081948}"/>
              </a:ext>
            </a:extLst>
          </p:cNvPr>
          <p:cNvSpPr>
            <a:spLocks noGrp="1"/>
          </p:cNvSpPr>
          <p:nvPr>
            <p:ph type="body" sz="quarter" idx="10"/>
          </p:nvPr>
        </p:nvSpPr>
        <p:spPr>
          <a:xfrm>
            <a:off x="9288463" y="207963"/>
            <a:ext cx="2662237" cy="6400800"/>
          </a:xfrm>
        </p:spPr>
        <p:txBody>
          <a:bodyPr/>
          <a:lstStyle>
            <a:lvl1pPr marL="0" indent="0">
              <a:buNone/>
              <a:defRPr b="1">
                <a:solidFill>
                  <a:srgbClr val="CF102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1204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ection slide pull out with agenda - white with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8F0C44-D341-86F4-8BF8-24096E473DE1}"/>
              </a:ext>
            </a:extLst>
          </p:cNvPr>
          <p:cNvSpPr/>
          <p:nvPr userDrawn="1"/>
        </p:nvSpPr>
        <p:spPr>
          <a:xfrm>
            <a:off x="574158" y="510363"/>
            <a:ext cx="7442791" cy="4869711"/>
          </a:xfrm>
          <a:prstGeom prst="rect">
            <a:avLst/>
          </a:prstGeom>
          <a:gradFill flip="none" rotWithShape="1">
            <a:gsLst>
              <a:gs pos="0">
                <a:schemeClr val="accent2">
                  <a:lumMod val="89000"/>
                </a:schemeClr>
              </a:gs>
              <a:gs pos="44000">
                <a:schemeClr val="accent2">
                  <a:lumMod val="75000"/>
                </a:schemeClr>
              </a:gs>
              <a:gs pos="97000">
                <a:schemeClr val="accent2">
                  <a:lumMod val="7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854EE1-B292-351A-F59B-58879A1217F0}"/>
              </a:ext>
            </a:extLst>
          </p:cNvPr>
          <p:cNvSpPr>
            <a:spLocks noGrp="1"/>
          </p:cNvSpPr>
          <p:nvPr>
            <p:ph type="ctrTitle"/>
          </p:nvPr>
        </p:nvSpPr>
        <p:spPr>
          <a:xfrm>
            <a:off x="853968" y="804296"/>
            <a:ext cx="6798116" cy="2387600"/>
          </a:xfrm>
          <a:effectLst>
            <a:outerShdw blurRad="50800" dist="38100" dir="2700000" algn="tl" rotWithShape="0">
              <a:prstClr val="black">
                <a:alpha val="40000"/>
              </a:prstClr>
            </a:outerShdw>
          </a:effectLst>
        </p:spPr>
        <p:txBody>
          <a:bodyPr anchor="b"/>
          <a:lstStyle>
            <a:lvl1pPr algn="l">
              <a:defRPr sz="6000">
                <a:solidFill>
                  <a:schemeClr val="bg1">
                    <a:lumMod val="95000"/>
                  </a:schemeClr>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86D141F-3C5F-4767-21B6-3E48153A4774}"/>
              </a:ext>
            </a:extLst>
          </p:cNvPr>
          <p:cNvSpPr>
            <a:spLocks noGrp="1"/>
          </p:cNvSpPr>
          <p:nvPr>
            <p:ph type="subTitle" idx="1"/>
          </p:nvPr>
        </p:nvSpPr>
        <p:spPr>
          <a:xfrm>
            <a:off x="853968" y="3390951"/>
            <a:ext cx="6798116" cy="1655762"/>
          </a:xfrm>
          <a:effectLst>
            <a:outerShdw blurRad="50800" dist="38100" dir="2700000" algn="tl" rotWithShape="0">
              <a:prstClr val="black">
                <a:alpha val="40000"/>
              </a:prstClr>
            </a:outerShdw>
          </a:effectLst>
        </p:spPr>
        <p:txBody>
          <a:bodyPr/>
          <a:lstStyle>
            <a:lvl1pPr marL="0" indent="0" algn="l">
              <a:buNone/>
              <a:defRPr sz="24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8A9B6927-5A00-AF9A-93D1-ACEBC3C4183C}"/>
              </a:ext>
            </a:extLst>
          </p:cNvPr>
          <p:cNvSpPr/>
          <p:nvPr userDrawn="1"/>
        </p:nvSpPr>
        <p:spPr>
          <a:xfrm>
            <a:off x="9049617" y="0"/>
            <a:ext cx="314238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9D879D2F-9303-7A20-2A12-AD88D7081948}"/>
              </a:ext>
            </a:extLst>
          </p:cNvPr>
          <p:cNvSpPr>
            <a:spLocks noGrp="1"/>
          </p:cNvSpPr>
          <p:nvPr>
            <p:ph type="body" sz="quarter" idx="10"/>
          </p:nvPr>
        </p:nvSpPr>
        <p:spPr>
          <a:xfrm>
            <a:off x="9288463" y="207963"/>
            <a:ext cx="2662237" cy="6400800"/>
          </a:xfrm>
        </p:spPr>
        <p:txBody>
          <a:bodyPr/>
          <a:lstStyle>
            <a:lvl1pPr marL="0" indent="0">
              <a:buNone/>
              <a:defRPr b="1">
                <a:solidFill>
                  <a:srgbClr val="CF102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2376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slide pull out with agenda - blue with white">
    <p:bg>
      <p:bgPr>
        <a:gradFill flip="none" rotWithShape="1">
          <a:gsLst>
            <a:gs pos="0">
              <a:schemeClr val="accent2">
                <a:lumMod val="89000"/>
              </a:schemeClr>
            </a:gs>
            <a:gs pos="37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BDB236-C01B-4D37-2F76-8A8E76D9441F}"/>
              </a:ext>
            </a:extLst>
          </p:cNvPr>
          <p:cNvSpPr/>
          <p:nvPr userDrawn="1"/>
        </p:nvSpPr>
        <p:spPr>
          <a:xfrm>
            <a:off x="484998" y="518211"/>
            <a:ext cx="7536053" cy="4844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1854EE1-B292-351A-F59B-58879A1217F0}"/>
              </a:ext>
            </a:extLst>
          </p:cNvPr>
          <p:cNvSpPr>
            <a:spLocks noGrp="1"/>
          </p:cNvSpPr>
          <p:nvPr>
            <p:ph type="ctrTitle"/>
          </p:nvPr>
        </p:nvSpPr>
        <p:spPr>
          <a:xfrm>
            <a:off x="853968" y="804296"/>
            <a:ext cx="6798116" cy="2387600"/>
          </a:xfrm>
          <a:effectLst/>
        </p:spPr>
        <p:txBody>
          <a:bodyPr anchor="b"/>
          <a:lstStyle>
            <a:lvl1pPr algn="l">
              <a:defRPr sz="6000">
                <a:solidFill>
                  <a:srgbClr val="00285F"/>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D86D141F-3C5F-4767-21B6-3E48153A4774}"/>
              </a:ext>
            </a:extLst>
          </p:cNvPr>
          <p:cNvSpPr>
            <a:spLocks noGrp="1"/>
          </p:cNvSpPr>
          <p:nvPr>
            <p:ph type="subTitle" idx="1"/>
          </p:nvPr>
        </p:nvSpPr>
        <p:spPr>
          <a:xfrm>
            <a:off x="853968" y="3390951"/>
            <a:ext cx="6798116" cy="1655762"/>
          </a:xfrm>
          <a:effectLst/>
        </p:spPr>
        <p:txBody>
          <a:bodyPr/>
          <a:lstStyle>
            <a:lvl1pPr marL="0" indent="0" algn="l">
              <a:buNone/>
              <a:defRPr sz="2400">
                <a:solidFill>
                  <a:srgbClr val="0028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9" name="Rectangle 8">
            <a:extLst>
              <a:ext uri="{FF2B5EF4-FFF2-40B4-BE49-F238E27FC236}">
                <a16:creationId xmlns:a16="http://schemas.microsoft.com/office/drawing/2014/main" id="{8A9B6927-5A00-AF9A-93D1-ACEBC3C4183C}"/>
              </a:ext>
            </a:extLst>
          </p:cNvPr>
          <p:cNvSpPr/>
          <p:nvPr userDrawn="1"/>
        </p:nvSpPr>
        <p:spPr>
          <a:xfrm>
            <a:off x="9049617" y="0"/>
            <a:ext cx="3142383"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2">
            <a:extLst>
              <a:ext uri="{FF2B5EF4-FFF2-40B4-BE49-F238E27FC236}">
                <a16:creationId xmlns:a16="http://schemas.microsoft.com/office/drawing/2014/main" id="{9D879D2F-9303-7A20-2A12-AD88D7081948}"/>
              </a:ext>
            </a:extLst>
          </p:cNvPr>
          <p:cNvSpPr>
            <a:spLocks noGrp="1"/>
          </p:cNvSpPr>
          <p:nvPr>
            <p:ph type="body" sz="quarter" idx="10"/>
          </p:nvPr>
        </p:nvSpPr>
        <p:spPr>
          <a:xfrm>
            <a:off x="9288463" y="207963"/>
            <a:ext cx="2662237" cy="6400800"/>
          </a:xfrm>
        </p:spPr>
        <p:txBody>
          <a:bodyPr/>
          <a:lstStyle>
            <a:lvl1pPr marL="0" indent="0">
              <a:buNone/>
              <a:defRPr b="1">
                <a:solidFill>
                  <a:srgbClr val="CF102D"/>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46454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ictures with text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A352-0CC0-7F3F-3A00-FB302687A2C4}"/>
              </a:ext>
            </a:extLst>
          </p:cNvPr>
          <p:cNvSpPr>
            <a:spLocks noGrp="1"/>
          </p:cNvSpPr>
          <p:nvPr>
            <p:ph type="title"/>
          </p:nvPr>
        </p:nvSpPr>
        <p:spPr>
          <a:xfrm>
            <a:off x="445293" y="391251"/>
            <a:ext cx="10403521" cy="1325563"/>
          </a:xfrm>
        </p:spPr>
        <p:txBody>
          <a:bodyPr/>
          <a:lstStyle/>
          <a:p>
            <a:r>
              <a:rPr lang="en-US"/>
              <a:t>Click to edit Master title style</a:t>
            </a:r>
            <a:endParaRPr lang="en-GB"/>
          </a:p>
        </p:txBody>
      </p:sp>
      <p:sp>
        <p:nvSpPr>
          <p:cNvPr id="7" name="Picture Placeholder 6">
            <a:extLst>
              <a:ext uri="{FF2B5EF4-FFF2-40B4-BE49-F238E27FC236}">
                <a16:creationId xmlns:a16="http://schemas.microsoft.com/office/drawing/2014/main" id="{B3AF5050-7467-4C7F-8FD0-A8A23EE059D5}"/>
              </a:ext>
            </a:extLst>
          </p:cNvPr>
          <p:cNvSpPr>
            <a:spLocks noGrp="1"/>
          </p:cNvSpPr>
          <p:nvPr>
            <p:ph type="pic" sz="quarter" idx="10"/>
          </p:nvPr>
        </p:nvSpPr>
        <p:spPr>
          <a:xfrm>
            <a:off x="445293" y="2259376"/>
            <a:ext cx="3563938" cy="1933575"/>
          </a:xfrm>
        </p:spPr>
        <p:txBody>
          <a:bodyPr/>
          <a:lstStyle>
            <a:lvl1pPr marL="0" indent="0">
              <a:buNone/>
              <a:defRPr/>
            </a:lvl1pPr>
          </a:lstStyle>
          <a:p>
            <a:endParaRPr lang="en-GB"/>
          </a:p>
        </p:txBody>
      </p:sp>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4314031" y="2259376"/>
            <a:ext cx="3563938" cy="1933575"/>
          </a:xfrm>
        </p:spPr>
        <p:txBody>
          <a:bodyPr/>
          <a:lstStyle>
            <a:lvl1pPr marL="0" indent="0">
              <a:buNone/>
              <a:defRPr/>
            </a:lvl1pPr>
          </a:lstStyle>
          <a:p>
            <a:endParaRPr lang="en-GB"/>
          </a:p>
        </p:txBody>
      </p:sp>
      <p:sp>
        <p:nvSpPr>
          <p:cNvPr id="9" name="Picture Placeholder 6">
            <a:extLst>
              <a:ext uri="{FF2B5EF4-FFF2-40B4-BE49-F238E27FC236}">
                <a16:creationId xmlns:a16="http://schemas.microsoft.com/office/drawing/2014/main" id="{B082CCD9-B19E-E3F9-679F-38A2F00AF268}"/>
              </a:ext>
            </a:extLst>
          </p:cNvPr>
          <p:cNvSpPr>
            <a:spLocks noGrp="1"/>
          </p:cNvSpPr>
          <p:nvPr>
            <p:ph type="pic" sz="quarter" idx="12"/>
          </p:nvPr>
        </p:nvSpPr>
        <p:spPr>
          <a:xfrm>
            <a:off x="8182769" y="2259376"/>
            <a:ext cx="3563938" cy="1933575"/>
          </a:xfrm>
        </p:spPr>
        <p:txBody>
          <a:bodyPr/>
          <a:lstStyle>
            <a:lvl1pPr marL="0" indent="0">
              <a:buNone/>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444500" y="4414838"/>
            <a:ext cx="3563938" cy="1933575"/>
          </a:xfrm>
        </p:spPr>
        <p:txBody>
          <a:bodyPr>
            <a:noAutofit/>
          </a:bodyPr>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37904F22-86B0-841C-1AC2-CA6B10D451EB}"/>
              </a:ext>
            </a:extLst>
          </p:cNvPr>
          <p:cNvSpPr>
            <a:spLocks noGrp="1"/>
          </p:cNvSpPr>
          <p:nvPr>
            <p:ph type="body" sz="quarter" idx="14"/>
          </p:nvPr>
        </p:nvSpPr>
        <p:spPr>
          <a:xfrm>
            <a:off x="4314031" y="4414838"/>
            <a:ext cx="3563938" cy="1933575"/>
          </a:xfrm>
        </p:spPr>
        <p:txBody>
          <a:bodyPr>
            <a:noAutofit/>
          </a:bodyPr>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7414B2CF-DA63-413C-48FB-7680673190AD}"/>
              </a:ext>
            </a:extLst>
          </p:cNvPr>
          <p:cNvSpPr>
            <a:spLocks noGrp="1"/>
          </p:cNvSpPr>
          <p:nvPr>
            <p:ph type="body" sz="quarter" idx="15"/>
          </p:nvPr>
        </p:nvSpPr>
        <p:spPr>
          <a:xfrm>
            <a:off x="8167847" y="4414837"/>
            <a:ext cx="3563938" cy="1933575"/>
          </a:xfrm>
        </p:spPr>
        <p:txBody>
          <a:bodyPr>
            <a:noAutofit/>
          </a:bodyPr>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534008F7-53E8-065C-948D-A0C5A1D429C1}"/>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7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ue_Title Slide_hero image">
    <p:spTree>
      <p:nvGrpSpPr>
        <p:cNvPr id="1" name=""/>
        <p:cNvGrpSpPr/>
        <p:nvPr/>
      </p:nvGrpSpPr>
      <p:grpSpPr>
        <a:xfrm>
          <a:off x="0" y="0"/>
          <a:ext cx="0" cy="0"/>
          <a:chOff x="0" y="0"/>
          <a:chExt cx="0" cy="0"/>
        </a:xfrm>
      </p:grpSpPr>
      <p:pic>
        <p:nvPicPr>
          <p:cNvPr id="11" name="Picture 8">
            <a:extLst>
              <a:ext uri="{FF2B5EF4-FFF2-40B4-BE49-F238E27FC236}">
                <a16:creationId xmlns:a16="http://schemas.microsoft.com/office/drawing/2014/main" id="{515AE902-E0FC-7A5F-732B-7E26BD66E26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6878639"/>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p:spPr>
      </p:pic>
      <p:sp>
        <p:nvSpPr>
          <p:cNvPr id="5" name="Picture Placeholder 4">
            <a:extLst>
              <a:ext uri="{FF2B5EF4-FFF2-40B4-BE49-F238E27FC236}">
                <a16:creationId xmlns:a16="http://schemas.microsoft.com/office/drawing/2014/main" id="{7DD83FA7-083A-D5DD-F36A-AAFA01DCAAEE}"/>
              </a:ext>
            </a:extLst>
          </p:cNvPr>
          <p:cNvSpPr>
            <a:spLocks noGrp="1"/>
          </p:cNvSpPr>
          <p:nvPr>
            <p:ph type="pic" sz="quarter" idx="10"/>
          </p:nvPr>
        </p:nvSpPr>
        <p:spPr>
          <a:xfrm>
            <a:off x="0" y="-28214"/>
            <a:ext cx="12192000" cy="6878638"/>
          </a:xfrm>
        </p:spPr>
        <p:txBody>
          <a:bodyPr/>
          <a:lstStyle/>
          <a:p>
            <a:endParaRPr lang="en-GB"/>
          </a:p>
        </p:txBody>
      </p:sp>
      <p:sp>
        <p:nvSpPr>
          <p:cNvPr id="10" name="Google Shape;127;p24">
            <a:extLst>
              <a:ext uri="{FF2B5EF4-FFF2-40B4-BE49-F238E27FC236}">
                <a16:creationId xmlns:a16="http://schemas.microsoft.com/office/drawing/2014/main" id="{3FF0DCDA-47BC-D937-115A-05632BC3BFF1}"/>
              </a:ext>
            </a:extLst>
          </p:cNvPr>
          <p:cNvSpPr/>
          <p:nvPr userDrawn="1"/>
        </p:nvSpPr>
        <p:spPr>
          <a:xfrm rot="-5400000" flipH="1">
            <a:off x="9805400" y="3936965"/>
            <a:ext cx="4478400" cy="294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lumMod val="20000"/>
                  <a:lumOff val="80000"/>
                </a:schemeClr>
              </a:solidFill>
            </a:endParaRPr>
          </a:p>
        </p:txBody>
      </p:sp>
      <p:pic>
        <p:nvPicPr>
          <p:cNvPr id="7" name="Picture 6" descr="A picture containing text&#10;&#10;Description automatically generated">
            <a:extLst>
              <a:ext uri="{FF2B5EF4-FFF2-40B4-BE49-F238E27FC236}">
                <a16:creationId xmlns:a16="http://schemas.microsoft.com/office/drawing/2014/main" id="{EA5CE6E1-C02B-F584-08F7-7367A67B2C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58" y="-147355"/>
            <a:ext cx="3558098" cy="2144501"/>
          </a:xfrm>
          <a:prstGeom prst="rect">
            <a:avLst/>
          </a:prstGeom>
        </p:spPr>
      </p:pic>
      <p:sp>
        <p:nvSpPr>
          <p:cNvPr id="4" name="Google Shape;124;p24">
            <a:extLst>
              <a:ext uri="{FF2B5EF4-FFF2-40B4-BE49-F238E27FC236}">
                <a16:creationId xmlns:a16="http://schemas.microsoft.com/office/drawing/2014/main" id="{D5393F2A-0432-979F-5E29-1F11AA164830}"/>
              </a:ext>
            </a:extLst>
          </p:cNvPr>
          <p:cNvSpPr/>
          <p:nvPr userDrawn="1"/>
        </p:nvSpPr>
        <p:spPr>
          <a:xfrm rot="5400000">
            <a:off x="1706825" y="727705"/>
            <a:ext cx="4478400" cy="6702000"/>
          </a:xfrm>
          <a:prstGeom prst="rect">
            <a:avLst/>
          </a:prstGeom>
          <a:solidFill>
            <a:schemeClr val="accent2">
              <a:alpha val="861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a:extLst>
              <a:ext uri="{FF2B5EF4-FFF2-40B4-BE49-F238E27FC236}">
                <a16:creationId xmlns:a16="http://schemas.microsoft.com/office/drawing/2014/main" id="{B4939BD5-F8F1-0B08-5782-CF11ACCD8CA2}"/>
              </a:ext>
            </a:extLst>
          </p:cNvPr>
          <p:cNvSpPr>
            <a:spLocks noGrp="1"/>
          </p:cNvSpPr>
          <p:nvPr>
            <p:ph type="ctrTitle"/>
          </p:nvPr>
        </p:nvSpPr>
        <p:spPr>
          <a:xfrm>
            <a:off x="808382" y="2120695"/>
            <a:ext cx="6278218" cy="3289853"/>
          </a:xfrm>
        </p:spPr>
        <p:txBody>
          <a:bodyPr anchor="b">
            <a:normAutofit/>
          </a:bodyPr>
          <a:lstStyle>
            <a:lvl1pPr algn="l">
              <a:defRPr sz="5400" b="1">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a:t>Click to edit Master title style</a:t>
            </a:r>
          </a:p>
        </p:txBody>
      </p:sp>
      <p:sp>
        <p:nvSpPr>
          <p:cNvPr id="8" name="Subtitle 2">
            <a:extLst>
              <a:ext uri="{FF2B5EF4-FFF2-40B4-BE49-F238E27FC236}">
                <a16:creationId xmlns:a16="http://schemas.microsoft.com/office/drawing/2014/main" id="{DA88A114-CDE8-59A7-8DAC-8E6D34D1A875}"/>
              </a:ext>
            </a:extLst>
          </p:cNvPr>
          <p:cNvSpPr>
            <a:spLocks noGrp="1"/>
          </p:cNvSpPr>
          <p:nvPr>
            <p:ph type="subTitle" idx="1"/>
          </p:nvPr>
        </p:nvSpPr>
        <p:spPr>
          <a:xfrm>
            <a:off x="808382" y="5539757"/>
            <a:ext cx="6278218" cy="477078"/>
          </a:xfrm>
        </p:spPr>
        <p:txBody>
          <a:bodyPr/>
          <a:lstStyle>
            <a:lvl1pPr marL="0" indent="0" algn="l">
              <a:buNone/>
              <a:defRPr sz="2400">
                <a:solidFill>
                  <a:schemeClr val="bg1"/>
                </a:solidFill>
                <a:latin typeface="Arial" panose="020B0604020202020204" pitchFamily="34" charset="0"/>
                <a:ea typeface="Helvetica Neue" panose="02000503000000020004"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49388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pictures with text - blue">
    <p:bg>
      <p:bgPr>
        <a:gradFill flip="none" rotWithShape="1">
          <a:gsLst>
            <a:gs pos="0">
              <a:schemeClr val="accent2">
                <a:lumMod val="89000"/>
              </a:schemeClr>
            </a:gs>
            <a:gs pos="41000">
              <a:schemeClr val="accent2">
                <a:lumMod val="89000"/>
              </a:schemeClr>
            </a:gs>
            <a:gs pos="55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4A352-0CC0-7F3F-3A00-FB302687A2C4}"/>
              </a:ext>
            </a:extLst>
          </p:cNvPr>
          <p:cNvSpPr>
            <a:spLocks noGrp="1"/>
          </p:cNvSpPr>
          <p:nvPr>
            <p:ph type="title"/>
          </p:nvPr>
        </p:nvSpPr>
        <p:spPr>
          <a:xfrm>
            <a:off x="445293" y="391251"/>
            <a:ext cx="11286492" cy="1325563"/>
          </a:xfrm>
        </p:spPr>
        <p:txBody>
          <a:bodyPr/>
          <a:lstStyle>
            <a:lvl1pPr>
              <a:defRPr>
                <a:solidFill>
                  <a:schemeClr val="bg1"/>
                </a:solidFill>
              </a:defRPr>
            </a:lvl1pPr>
          </a:lstStyle>
          <a:p>
            <a:r>
              <a:rPr lang="en-US"/>
              <a:t>Click to edit Master title style</a:t>
            </a:r>
            <a:endParaRPr lang="en-GB"/>
          </a:p>
        </p:txBody>
      </p:sp>
      <p:sp>
        <p:nvSpPr>
          <p:cNvPr id="7" name="Picture Placeholder 6">
            <a:extLst>
              <a:ext uri="{FF2B5EF4-FFF2-40B4-BE49-F238E27FC236}">
                <a16:creationId xmlns:a16="http://schemas.microsoft.com/office/drawing/2014/main" id="{B3AF5050-7467-4C7F-8FD0-A8A23EE059D5}"/>
              </a:ext>
            </a:extLst>
          </p:cNvPr>
          <p:cNvSpPr>
            <a:spLocks noGrp="1"/>
          </p:cNvSpPr>
          <p:nvPr>
            <p:ph type="pic" sz="quarter" idx="10"/>
          </p:nvPr>
        </p:nvSpPr>
        <p:spPr>
          <a:xfrm>
            <a:off x="445293" y="2259376"/>
            <a:ext cx="3563938" cy="1933575"/>
          </a:xfrm>
        </p:spPr>
        <p:txBody>
          <a:bodyPr/>
          <a:lstStyle>
            <a:lvl1pPr marL="0" indent="0">
              <a:buNone/>
              <a:defRPr>
                <a:solidFill>
                  <a:schemeClr val="bg1"/>
                </a:solidFill>
              </a:defRPr>
            </a:lvl1pPr>
          </a:lstStyle>
          <a:p>
            <a:endParaRPr lang="en-GB"/>
          </a:p>
        </p:txBody>
      </p:sp>
      <p:sp>
        <p:nvSpPr>
          <p:cNvPr id="8" name="Picture Placeholder 6">
            <a:extLst>
              <a:ext uri="{FF2B5EF4-FFF2-40B4-BE49-F238E27FC236}">
                <a16:creationId xmlns:a16="http://schemas.microsoft.com/office/drawing/2014/main" id="{6EE07EA7-5678-EFAD-F8B8-A853EA165DF0}"/>
              </a:ext>
            </a:extLst>
          </p:cNvPr>
          <p:cNvSpPr>
            <a:spLocks noGrp="1"/>
          </p:cNvSpPr>
          <p:nvPr>
            <p:ph type="pic" sz="quarter" idx="11"/>
          </p:nvPr>
        </p:nvSpPr>
        <p:spPr>
          <a:xfrm>
            <a:off x="4314031" y="2259376"/>
            <a:ext cx="3563938" cy="1933575"/>
          </a:xfrm>
        </p:spPr>
        <p:txBody>
          <a:bodyPr/>
          <a:lstStyle>
            <a:lvl1pPr marL="0" indent="0">
              <a:buNone/>
              <a:defRPr>
                <a:solidFill>
                  <a:schemeClr val="bg1"/>
                </a:solidFill>
              </a:defRPr>
            </a:lvl1pPr>
          </a:lstStyle>
          <a:p>
            <a:endParaRPr lang="en-GB"/>
          </a:p>
        </p:txBody>
      </p:sp>
      <p:sp>
        <p:nvSpPr>
          <p:cNvPr id="9" name="Picture Placeholder 6">
            <a:extLst>
              <a:ext uri="{FF2B5EF4-FFF2-40B4-BE49-F238E27FC236}">
                <a16:creationId xmlns:a16="http://schemas.microsoft.com/office/drawing/2014/main" id="{B082CCD9-B19E-E3F9-679F-38A2F00AF268}"/>
              </a:ext>
            </a:extLst>
          </p:cNvPr>
          <p:cNvSpPr>
            <a:spLocks noGrp="1"/>
          </p:cNvSpPr>
          <p:nvPr>
            <p:ph type="pic" sz="quarter" idx="12"/>
          </p:nvPr>
        </p:nvSpPr>
        <p:spPr>
          <a:xfrm>
            <a:off x="8182769" y="2259376"/>
            <a:ext cx="3563938" cy="1933575"/>
          </a:xfrm>
        </p:spPr>
        <p:txBody>
          <a:bodyPr/>
          <a:lstStyle>
            <a:lvl1pPr marL="0" indent="0">
              <a:buNone/>
              <a:defRPr>
                <a:solidFill>
                  <a:schemeClr val="bg1"/>
                </a:solidFill>
              </a:defRPr>
            </a:lvl1pPr>
          </a:lstStyle>
          <a:p>
            <a:endParaRPr lang="en-GB"/>
          </a:p>
        </p:txBody>
      </p:sp>
      <p:sp>
        <p:nvSpPr>
          <p:cNvPr id="11" name="Text Placeholder 10">
            <a:extLst>
              <a:ext uri="{FF2B5EF4-FFF2-40B4-BE49-F238E27FC236}">
                <a16:creationId xmlns:a16="http://schemas.microsoft.com/office/drawing/2014/main" id="{7DF83C2A-0C9F-9CAA-D152-6CEFD1451BA5}"/>
              </a:ext>
            </a:extLst>
          </p:cNvPr>
          <p:cNvSpPr>
            <a:spLocks noGrp="1"/>
          </p:cNvSpPr>
          <p:nvPr>
            <p:ph type="body" sz="quarter" idx="13"/>
          </p:nvPr>
        </p:nvSpPr>
        <p:spPr>
          <a:xfrm>
            <a:off x="444500" y="4414838"/>
            <a:ext cx="3563938" cy="1933575"/>
          </a:xfrm>
        </p:spPr>
        <p:txBody>
          <a:bodyPr>
            <a:noAutofit/>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0">
            <a:extLst>
              <a:ext uri="{FF2B5EF4-FFF2-40B4-BE49-F238E27FC236}">
                <a16:creationId xmlns:a16="http://schemas.microsoft.com/office/drawing/2014/main" id="{37904F22-86B0-841C-1AC2-CA6B10D451EB}"/>
              </a:ext>
            </a:extLst>
          </p:cNvPr>
          <p:cNvSpPr>
            <a:spLocks noGrp="1"/>
          </p:cNvSpPr>
          <p:nvPr>
            <p:ph type="body" sz="quarter" idx="14"/>
          </p:nvPr>
        </p:nvSpPr>
        <p:spPr>
          <a:xfrm>
            <a:off x="4314031" y="4414838"/>
            <a:ext cx="3563938" cy="1933575"/>
          </a:xfrm>
        </p:spPr>
        <p:txBody>
          <a:bodyPr>
            <a:noAutofit/>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0">
            <a:extLst>
              <a:ext uri="{FF2B5EF4-FFF2-40B4-BE49-F238E27FC236}">
                <a16:creationId xmlns:a16="http://schemas.microsoft.com/office/drawing/2014/main" id="{7414B2CF-DA63-413C-48FB-7680673190AD}"/>
              </a:ext>
            </a:extLst>
          </p:cNvPr>
          <p:cNvSpPr>
            <a:spLocks noGrp="1"/>
          </p:cNvSpPr>
          <p:nvPr>
            <p:ph type="body" sz="quarter" idx="15"/>
          </p:nvPr>
        </p:nvSpPr>
        <p:spPr>
          <a:xfrm>
            <a:off x="8167847" y="4414837"/>
            <a:ext cx="3563938" cy="1933575"/>
          </a:xfrm>
        </p:spPr>
        <p:txBody>
          <a:bodyPr>
            <a:noAutofit/>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C921E3F-EDCD-3EE4-EBD9-307429074874}"/>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2189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header - image">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AB9C38D-4693-D506-8FB7-39B52011DB13}"/>
              </a:ext>
            </a:extLst>
          </p:cNvPr>
          <p:cNvSpPr>
            <a:spLocks noGrp="1"/>
          </p:cNvSpPr>
          <p:nvPr>
            <p:ph type="pic" sz="quarter" idx="10"/>
          </p:nvPr>
        </p:nvSpPr>
        <p:spPr>
          <a:xfrm>
            <a:off x="0" y="0"/>
            <a:ext cx="12192000" cy="6858000"/>
          </a:xfrm>
        </p:spPr>
        <p:txBody>
          <a:bodyPr/>
          <a:lstStyle/>
          <a:p>
            <a:endParaRPr lang="en-GB"/>
          </a:p>
        </p:txBody>
      </p:sp>
      <p:sp>
        <p:nvSpPr>
          <p:cNvPr id="2" name="Title 1">
            <a:extLst>
              <a:ext uri="{FF2B5EF4-FFF2-40B4-BE49-F238E27FC236}">
                <a16:creationId xmlns:a16="http://schemas.microsoft.com/office/drawing/2014/main" id="{40DFABDE-B7C9-7515-CBA4-074993948FEF}"/>
              </a:ext>
            </a:extLst>
          </p:cNvPr>
          <p:cNvSpPr>
            <a:spLocks noGrp="1"/>
          </p:cNvSpPr>
          <p:nvPr>
            <p:ph type="title"/>
          </p:nvPr>
        </p:nvSpPr>
        <p:spPr>
          <a:xfrm>
            <a:off x="560545" y="413501"/>
            <a:ext cx="10515600" cy="2110244"/>
          </a:xfrm>
        </p:spPr>
        <p:txBody>
          <a:bodyPr anchor="t" anchorCtr="0"/>
          <a:lstStyle>
            <a:lvl1pPr>
              <a:defRPr sz="60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500175-8D06-F5A7-9736-9AE69E3BAD2E}"/>
              </a:ext>
            </a:extLst>
          </p:cNvPr>
          <p:cNvSpPr>
            <a:spLocks noGrp="1"/>
          </p:cNvSpPr>
          <p:nvPr>
            <p:ph type="body" idx="1"/>
          </p:nvPr>
        </p:nvSpPr>
        <p:spPr>
          <a:xfrm>
            <a:off x="560545" y="2798878"/>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756618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ro image with text overlay righ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873E41-1614-5F75-2D8E-B58920E318DF}"/>
              </a:ext>
            </a:extLst>
          </p:cNvPr>
          <p:cNvSpPr>
            <a:spLocks noGrp="1"/>
          </p:cNvSpPr>
          <p:nvPr>
            <p:ph sz="quarter" idx="10"/>
          </p:nvPr>
        </p:nvSpPr>
        <p:spPr>
          <a:xfrm>
            <a:off x="0" y="0"/>
            <a:ext cx="12192000" cy="6858000"/>
          </a:xfrm>
        </p:spPr>
        <p:txBody>
          <a:bodyPr/>
          <a:lstStyle>
            <a:lvl1pPr marL="0" indent="0">
              <a:buNone/>
              <a:defRPr/>
            </a:lvl1pPr>
          </a:lstStyle>
          <a:p>
            <a:pPr lvl="0"/>
            <a:endParaRPr lang="en-GB"/>
          </a:p>
        </p:txBody>
      </p:sp>
      <p:sp>
        <p:nvSpPr>
          <p:cNvPr id="3" name="Text Placeholder 2">
            <a:extLst>
              <a:ext uri="{FF2B5EF4-FFF2-40B4-BE49-F238E27FC236}">
                <a16:creationId xmlns:a16="http://schemas.microsoft.com/office/drawing/2014/main" id="{AB2AB0D1-36B5-CA6D-2DE9-7AB687B6421D}"/>
              </a:ext>
            </a:extLst>
          </p:cNvPr>
          <p:cNvSpPr>
            <a:spLocks noGrp="1"/>
          </p:cNvSpPr>
          <p:nvPr>
            <p:ph type="body" sz="quarter" idx="11"/>
          </p:nvPr>
        </p:nvSpPr>
        <p:spPr>
          <a:xfrm>
            <a:off x="6256338" y="392113"/>
            <a:ext cx="5643562" cy="625633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224943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ro image with text overlay left">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873E41-1614-5F75-2D8E-B58920E318DF}"/>
              </a:ext>
            </a:extLst>
          </p:cNvPr>
          <p:cNvSpPr>
            <a:spLocks noGrp="1"/>
          </p:cNvSpPr>
          <p:nvPr>
            <p:ph sz="quarter" idx="10"/>
          </p:nvPr>
        </p:nvSpPr>
        <p:spPr>
          <a:xfrm>
            <a:off x="0" y="0"/>
            <a:ext cx="12192000" cy="6858000"/>
          </a:xfrm>
        </p:spPr>
        <p:txBody>
          <a:bodyPr/>
          <a:lstStyle>
            <a:lvl1pPr marL="0" indent="0">
              <a:buNone/>
              <a:defRPr/>
            </a:lvl1pPr>
          </a:lstStyle>
          <a:p>
            <a:pPr lvl="0"/>
            <a:endParaRPr lang="en-GB"/>
          </a:p>
        </p:txBody>
      </p:sp>
      <p:sp>
        <p:nvSpPr>
          <p:cNvPr id="3" name="Text Placeholder 2">
            <a:extLst>
              <a:ext uri="{FF2B5EF4-FFF2-40B4-BE49-F238E27FC236}">
                <a16:creationId xmlns:a16="http://schemas.microsoft.com/office/drawing/2014/main" id="{AB2AB0D1-36B5-CA6D-2DE9-7AB687B6421D}"/>
              </a:ext>
            </a:extLst>
          </p:cNvPr>
          <p:cNvSpPr>
            <a:spLocks noGrp="1"/>
          </p:cNvSpPr>
          <p:nvPr>
            <p:ph type="body" sz="quarter" idx="11"/>
          </p:nvPr>
        </p:nvSpPr>
        <p:spPr>
          <a:xfrm>
            <a:off x="299675" y="300831"/>
            <a:ext cx="5643562" cy="625633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732751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ro image with title ">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873E41-1614-5F75-2D8E-B58920E318DF}"/>
              </a:ext>
            </a:extLst>
          </p:cNvPr>
          <p:cNvSpPr>
            <a:spLocks noGrp="1"/>
          </p:cNvSpPr>
          <p:nvPr>
            <p:ph sz="quarter" idx="10"/>
          </p:nvPr>
        </p:nvSpPr>
        <p:spPr>
          <a:xfrm>
            <a:off x="0" y="0"/>
            <a:ext cx="12192000" cy="6858000"/>
          </a:xfrm>
        </p:spPr>
        <p:txBody>
          <a:bodyPr/>
          <a:lstStyle>
            <a:lvl1pPr marL="0" indent="0">
              <a:buNone/>
              <a:defRPr/>
            </a:lvl1pPr>
          </a:lstStyle>
          <a:p>
            <a:pPr lvl="0"/>
            <a:endParaRPr lang="en-GB"/>
          </a:p>
        </p:txBody>
      </p:sp>
      <p:sp>
        <p:nvSpPr>
          <p:cNvPr id="2" name="Title 1">
            <a:extLst>
              <a:ext uri="{FF2B5EF4-FFF2-40B4-BE49-F238E27FC236}">
                <a16:creationId xmlns:a16="http://schemas.microsoft.com/office/drawing/2014/main" id="{D0086CBF-B067-6211-2E02-0AE231D798F7}"/>
              </a:ext>
            </a:extLst>
          </p:cNvPr>
          <p:cNvSpPr>
            <a:spLocks noGrp="1"/>
          </p:cNvSpPr>
          <p:nvPr>
            <p:ph type="title"/>
          </p:nvPr>
        </p:nvSpPr>
        <p:spPr>
          <a:xfrm>
            <a:off x="482523" y="378188"/>
            <a:ext cx="11226953" cy="1833384"/>
          </a:xfrm>
        </p:spPr>
        <p:txBody>
          <a:bodyPr>
            <a:noAutofit/>
          </a:bodyPr>
          <a:lstStyle>
            <a:lvl1pPr>
              <a:defRPr sz="7200">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752936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C0873E41-1614-5F75-2D8E-B58920E318DF}"/>
              </a:ext>
            </a:extLst>
          </p:cNvPr>
          <p:cNvSpPr>
            <a:spLocks noGrp="1"/>
          </p:cNvSpPr>
          <p:nvPr>
            <p:ph sz="quarter" idx="10"/>
          </p:nvPr>
        </p:nvSpPr>
        <p:spPr>
          <a:xfrm>
            <a:off x="0" y="0"/>
            <a:ext cx="12192000" cy="6858000"/>
          </a:xfrm>
        </p:spPr>
        <p:txBody>
          <a:bodyPr/>
          <a:lstStyle>
            <a:lvl1pPr marL="0" indent="0">
              <a:buNone/>
              <a:defRPr/>
            </a:lvl1pPr>
          </a:lstStyle>
          <a:p>
            <a:pPr lvl="0"/>
            <a:endParaRPr lang="en-GB"/>
          </a:p>
        </p:txBody>
      </p:sp>
      <p:sp>
        <p:nvSpPr>
          <p:cNvPr id="2" name="Title 1">
            <a:extLst>
              <a:ext uri="{FF2B5EF4-FFF2-40B4-BE49-F238E27FC236}">
                <a16:creationId xmlns:a16="http://schemas.microsoft.com/office/drawing/2014/main" id="{AB222CE0-3957-4D56-BC89-6C7385EC6D22}"/>
              </a:ext>
            </a:extLst>
          </p:cNvPr>
          <p:cNvSpPr>
            <a:spLocks noGrp="1"/>
          </p:cNvSpPr>
          <p:nvPr>
            <p:ph type="title"/>
          </p:nvPr>
        </p:nvSpPr>
        <p:spPr>
          <a:xfrm>
            <a:off x="838200" y="365125"/>
            <a:ext cx="10526486" cy="1325563"/>
          </a:xfrm>
        </p:spPr>
        <p:txBody>
          <a:bodyPr/>
          <a:lstStyle/>
          <a:p>
            <a:r>
              <a:rPr lang="en-US"/>
              <a:t>Click to edit Master title style</a:t>
            </a:r>
            <a:endParaRPr lang="en-GB"/>
          </a:p>
        </p:txBody>
      </p:sp>
    </p:spTree>
    <p:extLst>
      <p:ext uri="{BB962C8B-B14F-4D97-AF65-F5344CB8AC3E}">
        <p14:creationId xmlns:p14="http://schemas.microsoft.com/office/powerpoint/2010/main" val="29030444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A62DE-D1A0-AF6F-08A7-B03F124BB825}"/>
              </a:ext>
            </a:extLst>
          </p:cNvPr>
          <p:cNvSpPr>
            <a:spLocks noGrp="1"/>
          </p:cNvSpPr>
          <p:nvPr>
            <p:ph type="title"/>
          </p:nvPr>
        </p:nvSpPr>
        <p:spPr>
          <a:xfrm>
            <a:off x="560545" y="413501"/>
            <a:ext cx="10515600" cy="2110244"/>
          </a:xfrm>
        </p:spPr>
        <p:txBody>
          <a:bodyPr anchor="t" anchorCtr="0"/>
          <a:lstStyle>
            <a:lvl1pPr>
              <a:defRPr sz="6000">
                <a:solidFill>
                  <a:srgbClr val="CF102D"/>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1EC555-4817-7A8F-CBA1-52A922235A0C}"/>
              </a:ext>
            </a:extLst>
          </p:cNvPr>
          <p:cNvSpPr>
            <a:spLocks noGrp="1"/>
          </p:cNvSpPr>
          <p:nvPr>
            <p:ph type="body" idx="1"/>
          </p:nvPr>
        </p:nvSpPr>
        <p:spPr>
          <a:xfrm>
            <a:off x="560545" y="2798878"/>
            <a:ext cx="10515600" cy="1500187"/>
          </a:xfrm>
        </p:spPr>
        <p:txBody>
          <a:bodyPr/>
          <a:lstStyle>
            <a:lvl1pPr marL="0" indent="0">
              <a:buNone/>
              <a:defRPr sz="2400">
                <a:solidFill>
                  <a:srgbClr val="00285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5742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32183D-2FB6-C93F-D913-1D229A24FB0E}"/>
              </a:ext>
            </a:extLst>
          </p:cNvPr>
          <p:cNvSpPr>
            <a:spLocks noGrp="1"/>
          </p:cNvSpPr>
          <p:nvPr>
            <p:ph type="pic" sz="quarter" idx="10"/>
          </p:nvPr>
        </p:nvSpPr>
        <p:spPr>
          <a:xfrm>
            <a:off x="0" y="0"/>
            <a:ext cx="12192000" cy="6858000"/>
          </a:xfrm>
        </p:spPr>
        <p:txBody>
          <a:bodyPr/>
          <a:lstStyle/>
          <a:p>
            <a:endParaRPr lang="en-GB"/>
          </a:p>
        </p:txBody>
      </p:sp>
      <p:sp>
        <p:nvSpPr>
          <p:cNvPr id="2" name="Title 1">
            <a:extLst>
              <a:ext uri="{FF2B5EF4-FFF2-40B4-BE49-F238E27FC236}">
                <a16:creationId xmlns:a16="http://schemas.microsoft.com/office/drawing/2014/main" id="{5FDD87DC-9804-5B12-03DC-69BCADB6DA0A}"/>
              </a:ext>
            </a:extLst>
          </p:cNvPr>
          <p:cNvSpPr>
            <a:spLocks noGrp="1"/>
          </p:cNvSpPr>
          <p:nvPr>
            <p:ph type="title"/>
          </p:nvPr>
        </p:nvSpPr>
        <p:spPr>
          <a:xfrm>
            <a:off x="831849" y="3257184"/>
            <a:ext cx="9494907" cy="2852737"/>
          </a:xfrm>
        </p:spPr>
        <p:txBody>
          <a:bodyPr anchor="b">
            <a:normAutofit/>
          </a:bodyPr>
          <a:lstStyle>
            <a:lvl1pP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3042711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5F6EC77-ACC9-AF40-830A-B35C992F887E}"/>
              </a:ext>
            </a:extLst>
          </p:cNvPr>
          <p:cNvSpPr>
            <a:spLocks noGrp="1"/>
          </p:cNvSpPr>
          <p:nvPr>
            <p:ph type="pic" sz="quarter" idx="13"/>
          </p:nvPr>
        </p:nvSpPr>
        <p:spPr>
          <a:xfrm>
            <a:off x="0" y="0"/>
            <a:ext cx="12192000" cy="6858000"/>
          </a:xfrm>
          <a:custGeom>
            <a:avLst/>
            <a:gdLst>
              <a:gd name="connsiteX0" fmla="*/ 0 w 12192000"/>
              <a:gd name="connsiteY0" fmla="*/ 6238874 h 6858000"/>
              <a:gd name="connsiteX1" fmla="*/ 12192000 w 12192000"/>
              <a:gd name="connsiteY1" fmla="*/ 6238874 h 6858000"/>
              <a:gd name="connsiteX2" fmla="*/ 12192000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4900613 h 6858000"/>
              <a:gd name="connsiteX7" fmla="*/ 0 w 12192000"/>
              <a:gd name="connsiteY7" fmla="*/ 4900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6238874"/>
                </a:moveTo>
                <a:lnTo>
                  <a:pt x="12192000" y="6238874"/>
                </a:lnTo>
                <a:lnTo>
                  <a:pt x="12192000" y="6858000"/>
                </a:lnTo>
                <a:lnTo>
                  <a:pt x="0" y="6858000"/>
                </a:lnTo>
                <a:close/>
                <a:moveTo>
                  <a:pt x="0" y="0"/>
                </a:moveTo>
                <a:lnTo>
                  <a:pt x="12192000" y="0"/>
                </a:lnTo>
                <a:lnTo>
                  <a:pt x="12192000" y="4900613"/>
                </a:lnTo>
                <a:lnTo>
                  <a:pt x="0" y="4900613"/>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5" name="Rectangle 34">
            <a:extLst>
              <a:ext uri="{FF2B5EF4-FFF2-40B4-BE49-F238E27FC236}">
                <a16:creationId xmlns:a16="http://schemas.microsoft.com/office/drawing/2014/main" id="{E1C5F8E5-E9FC-B948-BDA7-7A48D6034DA1}"/>
              </a:ext>
            </a:extLst>
          </p:cNvPr>
          <p:cNvSpPr/>
          <p:nvPr userDrawn="1"/>
        </p:nvSpPr>
        <p:spPr>
          <a:xfrm>
            <a:off x="0" y="4898581"/>
            <a:ext cx="12192000" cy="13382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619D9-865D-AD45-9D48-7E7929244CB4}"/>
              </a:ext>
            </a:extLst>
          </p:cNvPr>
          <p:cNvSpPr>
            <a:spLocks noGrp="1"/>
          </p:cNvSpPr>
          <p:nvPr>
            <p:ph type="title"/>
          </p:nvPr>
        </p:nvSpPr>
        <p:spPr>
          <a:xfrm>
            <a:off x="831850" y="5060866"/>
            <a:ext cx="10515600" cy="997510"/>
          </a:xfrm>
        </p:spPr>
        <p:txBody>
          <a:bodyPr>
            <a:noAutofit/>
          </a:bodyPr>
          <a:lstStyle>
            <a:lvl1pP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533433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5F6EC77-ACC9-AF40-830A-B35C992F887E}"/>
              </a:ext>
            </a:extLst>
          </p:cNvPr>
          <p:cNvSpPr>
            <a:spLocks noGrp="1"/>
          </p:cNvSpPr>
          <p:nvPr>
            <p:ph type="pic" sz="quarter" idx="13"/>
          </p:nvPr>
        </p:nvSpPr>
        <p:spPr>
          <a:xfrm>
            <a:off x="0" y="0"/>
            <a:ext cx="12192000" cy="6858000"/>
          </a:xfrm>
          <a:custGeom>
            <a:avLst/>
            <a:gdLst>
              <a:gd name="connsiteX0" fmla="*/ 0 w 12192000"/>
              <a:gd name="connsiteY0" fmla="*/ 6238874 h 6858000"/>
              <a:gd name="connsiteX1" fmla="*/ 12192000 w 12192000"/>
              <a:gd name="connsiteY1" fmla="*/ 6238874 h 6858000"/>
              <a:gd name="connsiteX2" fmla="*/ 12192000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4900613 h 6858000"/>
              <a:gd name="connsiteX7" fmla="*/ 0 w 12192000"/>
              <a:gd name="connsiteY7" fmla="*/ 4900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6238874"/>
                </a:moveTo>
                <a:lnTo>
                  <a:pt x="12192000" y="6238874"/>
                </a:lnTo>
                <a:lnTo>
                  <a:pt x="12192000" y="6858000"/>
                </a:lnTo>
                <a:lnTo>
                  <a:pt x="0" y="6858000"/>
                </a:lnTo>
                <a:close/>
                <a:moveTo>
                  <a:pt x="0" y="0"/>
                </a:moveTo>
                <a:lnTo>
                  <a:pt x="12192000" y="0"/>
                </a:lnTo>
                <a:lnTo>
                  <a:pt x="12192000" y="4900613"/>
                </a:lnTo>
                <a:lnTo>
                  <a:pt x="0" y="4900613"/>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5" name="Rectangle 34">
            <a:extLst>
              <a:ext uri="{FF2B5EF4-FFF2-40B4-BE49-F238E27FC236}">
                <a16:creationId xmlns:a16="http://schemas.microsoft.com/office/drawing/2014/main" id="{E1C5F8E5-E9FC-B948-BDA7-7A48D6034DA1}"/>
              </a:ext>
            </a:extLst>
          </p:cNvPr>
          <p:cNvSpPr/>
          <p:nvPr userDrawn="1"/>
        </p:nvSpPr>
        <p:spPr>
          <a:xfrm>
            <a:off x="0" y="4898581"/>
            <a:ext cx="12192000" cy="1338261"/>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619D9-865D-AD45-9D48-7E7929244CB4}"/>
              </a:ext>
            </a:extLst>
          </p:cNvPr>
          <p:cNvSpPr>
            <a:spLocks noGrp="1"/>
          </p:cNvSpPr>
          <p:nvPr>
            <p:ph type="title"/>
          </p:nvPr>
        </p:nvSpPr>
        <p:spPr>
          <a:xfrm>
            <a:off x="831850" y="5060866"/>
            <a:ext cx="10515600" cy="997510"/>
          </a:xfrm>
        </p:spPr>
        <p:txBody>
          <a:bodyPr>
            <a:noAutofit/>
          </a:bodyPr>
          <a:lstStyle>
            <a:lvl1pP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922464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A507-EE43-77FA-DA6B-E973C6A26220}"/>
              </a:ext>
            </a:extLst>
          </p:cNvPr>
          <p:cNvSpPr>
            <a:spLocks noGrp="1"/>
          </p:cNvSpPr>
          <p:nvPr>
            <p:ph type="title"/>
          </p:nvPr>
        </p:nvSpPr>
        <p:spPr>
          <a:xfrm>
            <a:off x="838200" y="365126"/>
            <a:ext cx="10515599"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0B1952E-ED4F-CECE-B3D3-04B0BD0B37C3}"/>
              </a:ext>
            </a:extLst>
          </p:cNvPr>
          <p:cNvSpPr>
            <a:spLocks noGrp="1"/>
          </p:cNvSpPr>
          <p:nvPr>
            <p:ph idx="1"/>
          </p:nvPr>
        </p:nvSpPr>
        <p:spPr>
          <a:xfrm>
            <a:off x="838200" y="1395320"/>
            <a:ext cx="10515599"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0BB1A-FD53-700D-47E6-097B29AD06DB}"/>
              </a:ext>
            </a:extLst>
          </p:cNvPr>
          <p:cNvSpPr>
            <a:spLocks noGrp="1"/>
          </p:cNvSpPr>
          <p:nvPr>
            <p:ph type="dt" sz="half" idx="10"/>
          </p:nvPr>
        </p:nvSpPr>
        <p:spPr/>
        <p:txBody>
          <a:bodyPr/>
          <a:lstStyle/>
          <a:p>
            <a:fld id="{3F19AFCB-A5E4-CE4F-8583-48FFE24742F6}" type="datetimeFigureOut">
              <a:rPr lang="en-US" smtClean="0"/>
              <a:t>4/10/2024</a:t>
            </a:fld>
            <a:endParaRPr lang="en-US"/>
          </a:p>
        </p:txBody>
      </p:sp>
      <p:sp>
        <p:nvSpPr>
          <p:cNvPr id="5" name="Footer Placeholder 4">
            <a:extLst>
              <a:ext uri="{FF2B5EF4-FFF2-40B4-BE49-F238E27FC236}">
                <a16:creationId xmlns:a16="http://schemas.microsoft.com/office/drawing/2014/main" id="{9198B59D-ECB5-4138-C18D-ADDCBB1B4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DA1AC-46C3-26CC-96DB-5B5B1AED7138}"/>
              </a:ext>
            </a:extLst>
          </p:cNvPr>
          <p:cNvSpPr>
            <a:spLocks noGrp="1"/>
          </p:cNvSpPr>
          <p:nvPr>
            <p:ph type="sldNum" sz="quarter" idx="12"/>
          </p:nvPr>
        </p:nvSpPr>
        <p:spPr/>
        <p:txBody>
          <a:bodyPr/>
          <a:lstStyle/>
          <a:p>
            <a:fld id="{1B287C65-F529-6A4B-9307-53EFD28F08ED}" type="slidenum">
              <a:rPr lang="en-US" smtClean="0"/>
              <a:t>‹#›</a:t>
            </a:fld>
            <a:endParaRPr lang="en-US"/>
          </a:p>
        </p:txBody>
      </p:sp>
      <p:sp>
        <p:nvSpPr>
          <p:cNvPr id="9" name="Rectangle 8">
            <a:extLst>
              <a:ext uri="{FF2B5EF4-FFF2-40B4-BE49-F238E27FC236}">
                <a16:creationId xmlns:a16="http://schemas.microsoft.com/office/drawing/2014/main" id="{AE0F7A08-B129-F616-7859-8ABA9ED7643F}"/>
              </a:ext>
            </a:extLst>
          </p:cNvPr>
          <p:cNvSpPr/>
          <p:nvPr userDrawn="1"/>
        </p:nvSpPr>
        <p:spPr>
          <a:xfrm flipH="1">
            <a:off x="0" y="0"/>
            <a:ext cx="11927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3297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Section Divider">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5F6EC77-ACC9-AF40-830A-B35C992F887E}"/>
              </a:ext>
            </a:extLst>
          </p:cNvPr>
          <p:cNvSpPr>
            <a:spLocks noGrp="1"/>
          </p:cNvSpPr>
          <p:nvPr>
            <p:ph type="pic" sz="quarter" idx="13"/>
          </p:nvPr>
        </p:nvSpPr>
        <p:spPr>
          <a:xfrm>
            <a:off x="0" y="0"/>
            <a:ext cx="12192000" cy="6858000"/>
          </a:xfrm>
          <a:custGeom>
            <a:avLst/>
            <a:gdLst>
              <a:gd name="connsiteX0" fmla="*/ 0 w 12192000"/>
              <a:gd name="connsiteY0" fmla="*/ 6238874 h 6858000"/>
              <a:gd name="connsiteX1" fmla="*/ 12192000 w 12192000"/>
              <a:gd name="connsiteY1" fmla="*/ 6238874 h 6858000"/>
              <a:gd name="connsiteX2" fmla="*/ 12192000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4900613 h 6858000"/>
              <a:gd name="connsiteX7" fmla="*/ 0 w 12192000"/>
              <a:gd name="connsiteY7" fmla="*/ 4900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6238874"/>
                </a:moveTo>
                <a:lnTo>
                  <a:pt x="12192000" y="6238874"/>
                </a:lnTo>
                <a:lnTo>
                  <a:pt x="12192000" y="6858000"/>
                </a:lnTo>
                <a:lnTo>
                  <a:pt x="0" y="6858000"/>
                </a:lnTo>
                <a:close/>
                <a:moveTo>
                  <a:pt x="0" y="0"/>
                </a:moveTo>
                <a:lnTo>
                  <a:pt x="12192000" y="0"/>
                </a:lnTo>
                <a:lnTo>
                  <a:pt x="12192000" y="4900613"/>
                </a:lnTo>
                <a:lnTo>
                  <a:pt x="0" y="4900613"/>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5" name="Rectangle 34">
            <a:extLst>
              <a:ext uri="{FF2B5EF4-FFF2-40B4-BE49-F238E27FC236}">
                <a16:creationId xmlns:a16="http://schemas.microsoft.com/office/drawing/2014/main" id="{E1C5F8E5-E9FC-B948-BDA7-7A48D6034DA1}"/>
              </a:ext>
            </a:extLst>
          </p:cNvPr>
          <p:cNvSpPr/>
          <p:nvPr userDrawn="1"/>
        </p:nvSpPr>
        <p:spPr>
          <a:xfrm>
            <a:off x="0" y="4898581"/>
            <a:ext cx="12192000" cy="133826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619D9-865D-AD45-9D48-7E7929244CB4}"/>
              </a:ext>
            </a:extLst>
          </p:cNvPr>
          <p:cNvSpPr>
            <a:spLocks noGrp="1"/>
          </p:cNvSpPr>
          <p:nvPr>
            <p:ph type="title"/>
          </p:nvPr>
        </p:nvSpPr>
        <p:spPr>
          <a:xfrm>
            <a:off x="831850" y="5060866"/>
            <a:ext cx="10515600" cy="997510"/>
          </a:xfrm>
        </p:spPr>
        <p:txBody>
          <a:bodyPr>
            <a:noAutofit/>
          </a:bodyPr>
          <a:lstStyle>
            <a:lvl1pP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101621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5F6EC77-ACC9-AF40-830A-B35C992F887E}"/>
              </a:ext>
            </a:extLst>
          </p:cNvPr>
          <p:cNvSpPr>
            <a:spLocks noGrp="1"/>
          </p:cNvSpPr>
          <p:nvPr>
            <p:ph type="pic" sz="quarter" idx="13"/>
          </p:nvPr>
        </p:nvSpPr>
        <p:spPr>
          <a:xfrm>
            <a:off x="0" y="0"/>
            <a:ext cx="12192000" cy="6858000"/>
          </a:xfrm>
          <a:custGeom>
            <a:avLst/>
            <a:gdLst>
              <a:gd name="connsiteX0" fmla="*/ 0 w 12192000"/>
              <a:gd name="connsiteY0" fmla="*/ 6238874 h 6858000"/>
              <a:gd name="connsiteX1" fmla="*/ 12192000 w 12192000"/>
              <a:gd name="connsiteY1" fmla="*/ 6238874 h 6858000"/>
              <a:gd name="connsiteX2" fmla="*/ 12192000 w 12192000"/>
              <a:gd name="connsiteY2" fmla="*/ 6858000 h 6858000"/>
              <a:gd name="connsiteX3" fmla="*/ 0 w 12192000"/>
              <a:gd name="connsiteY3" fmla="*/ 6858000 h 6858000"/>
              <a:gd name="connsiteX4" fmla="*/ 0 w 12192000"/>
              <a:gd name="connsiteY4" fmla="*/ 0 h 6858000"/>
              <a:gd name="connsiteX5" fmla="*/ 12192000 w 12192000"/>
              <a:gd name="connsiteY5" fmla="*/ 0 h 6858000"/>
              <a:gd name="connsiteX6" fmla="*/ 12192000 w 12192000"/>
              <a:gd name="connsiteY6" fmla="*/ 4900613 h 6858000"/>
              <a:gd name="connsiteX7" fmla="*/ 0 w 12192000"/>
              <a:gd name="connsiteY7" fmla="*/ 49006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6238874"/>
                </a:moveTo>
                <a:lnTo>
                  <a:pt x="12192000" y="6238874"/>
                </a:lnTo>
                <a:lnTo>
                  <a:pt x="12192000" y="6858000"/>
                </a:lnTo>
                <a:lnTo>
                  <a:pt x="0" y="6858000"/>
                </a:lnTo>
                <a:close/>
                <a:moveTo>
                  <a:pt x="0" y="0"/>
                </a:moveTo>
                <a:lnTo>
                  <a:pt x="12192000" y="0"/>
                </a:lnTo>
                <a:lnTo>
                  <a:pt x="12192000" y="4900613"/>
                </a:lnTo>
                <a:lnTo>
                  <a:pt x="0" y="4900613"/>
                </a:ln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a:latin typeface="Arial" panose="020B0604020202020204" pitchFamily="34" charset="0"/>
                <a:cs typeface="Arial" panose="020B0604020202020204" pitchFamily="34" charset="0"/>
              </a:defRPr>
            </a:lvl1pPr>
          </a:lstStyle>
          <a:p>
            <a:r>
              <a:rPr lang="en-US"/>
              <a:t>Click icon to add picture</a:t>
            </a:r>
          </a:p>
        </p:txBody>
      </p:sp>
      <p:sp>
        <p:nvSpPr>
          <p:cNvPr id="35" name="Rectangle 34">
            <a:extLst>
              <a:ext uri="{FF2B5EF4-FFF2-40B4-BE49-F238E27FC236}">
                <a16:creationId xmlns:a16="http://schemas.microsoft.com/office/drawing/2014/main" id="{E1C5F8E5-E9FC-B948-BDA7-7A48D6034DA1}"/>
              </a:ext>
            </a:extLst>
          </p:cNvPr>
          <p:cNvSpPr/>
          <p:nvPr userDrawn="1"/>
        </p:nvSpPr>
        <p:spPr>
          <a:xfrm>
            <a:off x="0" y="4898581"/>
            <a:ext cx="12192000" cy="13382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D619D9-865D-AD45-9D48-7E7929244CB4}"/>
              </a:ext>
            </a:extLst>
          </p:cNvPr>
          <p:cNvSpPr>
            <a:spLocks noGrp="1"/>
          </p:cNvSpPr>
          <p:nvPr>
            <p:ph type="title"/>
          </p:nvPr>
        </p:nvSpPr>
        <p:spPr>
          <a:xfrm>
            <a:off x="831850" y="5060866"/>
            <a:ext cx="10515600" cy="997510"/>
          </a:xfrm>
        </p:spPr>
        <p:txBody>
          <a:bodyPr>
            <a:noAutofit/>
          </a:bodyPr>
          <a:lstStyle>
            <a:lvl1pPr>
              <a:defRPr sz="54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412307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 red">
    <p:bg>
      <p:bgPr>
        <a:gradFill flip="none" rotWithShape="1">
          <a:gsLst>
            <a:gs pos="100000">
              <a:schemeClr val="accent1">
                <a:lumMod val="75000"/>
              </a:schemeClr>
            </a:gs>
            <a:gs pos="57000">
              <a:schemeClr val="accent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72B624F-674A-AE3A-097F-1424F523D5AC}"/>
              </a:ext>
            </a:extLst>
          </p:cNvPr>
          <p:cNvSpPr>
            <a:spLocks noGrp="1"/>
          </p:cNvSpPr>
          <p:nvPr>
            <p:ph type="title"/>
          </p:nvPr>
        </p:nvSpPr>
        <p:spPr>
          <a:xfrm>
            <a:off x="573608" y="949078"/>
            <a:ext cx="10515600" cy="2110244"/>
          </a:xfrm>
        </p:spPr>
        <p:txBody>
          <a:bodyPr anchor="t" anchorCtr="0"/>
          <a:lstStyle>
            <a:lvl1pPr>
              <a:defRPr sz="6000">
                <a:solidFill>
                  <a:schemeClr val="bg1"/>
                </a:solidFill>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151FFBBD-BFCA-F141-9979-9CE87DF6E64C}"/>
              </a:ext>
            </a:extLst>
          </p:cNvPr>
          <p:cNvSpPr>
            <a:spLocks noGrp="1"/>
          </p:cNvSpPr>
          <p:nvPr>
            <p:ph type="body" idx="1"/>
          </p:nvPr>
        </p:nvSpPr>
        <p:spPr>
          <a:xfrm>
            <a:off x="573608" y="333445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Rectangle 1">
            <a:extLst>
              <a:ext uri="{FF2B5EF4-FFF2-40B4-BE49-F238E27FC236}">
                <a16:creationId xmlns:a16="http://schemas.microsoft.com/office/drawing/2014/main" id="{42DB52F7-F528-5CF7-8786-D03DC4F4536A}"/>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3889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 blue">
    <p:bg>
      <p:bgPr>
        <a:gradFill flip="none" rotWithShape="1">
          <a:gsLst>
            <a:gs pos="0">
              <a:schemeClr val="accent2">
                <a:lumMod val="89000"/>
              </a:schemeClr>
            </a:gs>
            <a:gs pos="38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AFAE8C-11DC-15E3-685F-655DC91379EF}"/>
              </a:ext>
            </a:extLst>
          </p:cNvPr>
          <p:cNvSpPr>
            <a:spLocks noGrp="1"/>
          </p:cNvSpPr>
          <p:nvPr>
            <p:ph type="title"/>
          </p:nvPr>
        </p:nvSpPr>
        <p:spPr>
          <a:xfrm>
            <a:off x="573608" y="949078"/>
            <a:ext cx="10515600" cy="2110244"/>
          </a:xfrm>
        </p:spPr>
        <p:txBody>
          <a:bodyPr anchor="t" anchorCtr="0"/>
          <a:lstStyle>
            <a:lvl1pPr>
              <a:defRPr sz="6000">
                <a:solidFill>
                  <a:schemeClr val="bg1"/>
                </a:solidFill>
              </a:defRPr>
            </a:lvl1pPr>
          </a:lstStyle>
          <a:p>
            <a:r>
              <a:rPr lang="en-US"/>
              <a:t>Click to edit Master title style</a:t>
            </a:r>
            <a:endParaRPr lang="en-GB"/>
          </a:p>
        </p:txBody>
      </p:sp>
      <p:sp>
        <p:nvSpPr>
          <p:cNvPr id="10" name="Text Placeholder 2">
            <a:extLst>
              <a:ext uri="{FF2B5EF4-FFF2-40B4-BE49-F238E27FC236}">
                <a16:creationId xmlns:a16="http://schemas.microsoft.com/office/drawing/2014/main" id="{F281D7A0-E782-45AA-2601-4D1FEB5A5864}"/>
              </a:ext>
            </a:extLst>
          </p:cNvPr>
          <p:cNvSpPr>
            <a:spLocks noGrp="1"/>
          </p:cNvSpPr>
          <p:nvPr>
            <p:ph type="body" idx="1"/>
          </p:nvPr>
        </p:nvSpPr>
        <p:spPr>
          <a:xfrm>
            <a:off x="573608" y="333445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Rectangle 1">
            <a:extLst>
              <a:ext uri="{FF2B5EF4-FFF2-40B4-BE49-F238E27FC236}">
                <a16:creationId xmlns:a16="http://schemas.microsoft.com/office/drawing/2014/main" id="{F8CEFE97-C066-10C2-F2A0-ED50E2F1FCAB}"/>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10734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 green">
    <p:bg>
      <p:bgPr>
        <a:gradFill flip="none" rotWithShape="1">
          <a:gsLst>
            <a:gs pos="0">
              <a:schemeClr val="accent3"/>
            </a:gs>
            <a:gs pos="50000">
              <a:srgbClr val="002622"/>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34417E-21B1-58E2-FFF7-9D683F94C51A}"/>
              </a:ext>
            </a:extLst>
          </p:cNvPr>
          <p:cNvSpPr>
            <a:spLocks noGrp="1"/>
          </p:cNvSpPr>
          <p:nvPr>
            <p:ph type="title"/>
          </p:nvPr>
        </p:nvSpPr>
        <p:spPr>
          <a:xfrm>
            <a:off x="573608" y="949078"/>
            <a:ext cx="10515600" cy="2110244"/>
          </a:xfrm>
        </p:spPr>
        <p:txBody>
          <a:bodyPr anchor="t" anchorCtr="0"/>
          <a:lstStyle>
            <a:lvl1pPr>
              <a:defRPr sz="6000">
                <a:solidFill>
                  <a:schemeClr val="bg1"/>
                </a:solidFill>
              </a:defRPr>
            </a:lvl1pPr>
          </a:lstStyle>
          <a:p>
            <a:r>
              <a:rPr lang="en-US"/>
              <a:t>Click to edit Master title style</a:t>
            </a:r>
            <a:endParaRPr lang="en-GB"/>
          </a:p>
        </p:txBody>
      </p:sp>
      <p:sp>
        <p:nvSpPr>
          <p:cNvPr id="6" name="Text Placeholder 2">
            <a:extLst>
              <a:ext uri="{FF2B5EF4-FFF2-40B4-BE49-F238E27FC236}">
                <a16:creationId xmlns:a16="http://schemas.microsoft.com/office/drawing/2014/main" id="{0E008D81-6219-ABE0-366B-D78B0F89BD6E}"/>
              </a:ext>
            </a:extLst>
          </p:cNvPr>
          <p:cNvSpPr>
            <a:spLocks noGrp="1"/>
          </p:cNvSpPr>
          <p:nvPr>
            <p:ph type="body" idx="1"/>
          </p:nvPr>
        </p:nvSpPr>
        <p:spPr>
          <a:xfrm>
            <a:off x="573608" y="3334455"/>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Rectangle 1">
            <a:extLst>
              <a:ext uri="{FF2B5EF4-FFF2-40B4-BE49-F238E27FC236}">
                <a16:creationId xmlns:a16="http://schemas.microsoft.com/office/drawing/2014/main" id="{8C852FBF-1222-F53B-E1A5-E230C7DAB9C8}"/>
              </a:ext>
            </a:extLst>
          </p:cNvPr>
          <p:cNvSpPr/>
          <p:nvPr userDrawn="1"/>
        </p:nvSpPr>
        <p:spPr>
          <a:xfrm flipH="1">
            <a:off x="0" y="0"/>
            <a:ext cx="11927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66173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907364-2508-4E8E-A4FD-BCE63AF0188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291849" y="1743445"/>
            <a:ext cx="5608302" cy="3371109"/>
          </a:xfrm>
          <a:prstGeom prst="rect">
            <a:avLst/>
          </a:prstGeom>
        </p:spPr>
      </p:pic>
    </p:spTree>
    <p:extLst>
      <p:ext uri="{BB962C8B-B14F-4D97-AF65-F5344CB8AC3E}">
        <p14:creationId xmlns:p14="http://schemas.microsoft.com/office/powerpoint/2010/main" val="27087469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_ red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DA507-EE43-77FA-DA6B-E973C6A26220}"/>
              </a:ext>
            </a:extLst>
          </p:cNvPr>
          <p:cNvSpPr>
            <a:spLocks noGrp="1"/>
          </p:cNvSpPr>
          <p:nvPr>
            <p:ph type="title"/>
          </p:nvPr>
        </p:nvSpPr>
        <p:spPr>
          <a:xfrm>
            <a:off x="838200" y="365126"/>
            <a:ext cx="10515600"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0B1952E-ED4F-CECE-B3D3-04B0BD0B37C3}"/>
              </a:ext>
            </a:extLst>
          </p:cNvPr>
          <p:cNvSpPr>
            <a:spLocks noGrp="1"/>
          </p:cNvSpPr>
          <p:nvPr>
            <p:ph idx="1"/>
          </p:nvPr>
        </p:nvSpPr>
        <p:spPr>
          <a:xfrm>
            <a:off x="838200" y="1395320"/>
            <a:ext cx="10515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0BB1A-FD53-700D-47E6-097B29AD06DB}"/>
              </a:ext>
            </a:extLst>
          </p:cNvPr>
          <p:cNvSpPr>
            <a:spLocks noGrp="1"/>
          </p:cNvSpPr>
          <p:nvPr>
            <p:ph type="dt" sz="half" idx="10"/>
          </p:nvPr>
        </p:nvSpPr>
        <p:spPr/>
        <p:txBody>
          <a:bodyPr/>
          <a:lstStyle/>
          <a:p>
            <a:fld id="{3F19AFCB-A5E4-CE4F-8583-48FFE24742F6}" type="datetimeFigureOut">
              <a:rPr lang="en-US" smtClean="0"/>
              <a:t>4/10/2024</a:t>
            </a:fld>
            <a:endParaRPr lang="en-US"/>
          </a:p>
        </p:txBody>
      </p:sp>
      <p:sp>
        <p:nvSpPr>
          <p:cNvPr id="5" name="Footer Placeholder 4">
            <a:extLst>
              <a:ext uri="{FF2B5EF4-FFF2-40B4-BE49-F238E27FC236}">
                <a16:creationId xmlns:a16="http://schemas.microsoft.com/office/drawing/2014/main" id="{9198B59D-ECB5-4138-C18D-ADDCBB1B4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DA1AC-46C3-26CC-96DB-5B5B1AED7138}"/>
              </a:ext>
            </a:extLst>
          </p:cNvPr>
          <p:cNvSpPr>
            <a:spLocks noGrp="1"/>
          </p:cNvSpPr>
          <p:nvPr>
            <p:ph type="sldNum" sz="quarter" idx="12"/>
          </p:nvPr>
        </p:nvSpPr>
        <p:spPr/>
        <p:txBody>
          <a:bodyPr/>
          <a:lstStyle/>
          <a:p>
            <a:fld id="{1B287C65-F529-6A4B-9307-53EFD28F08ED}" type="slidenum">
              <a:rPr lang="en-US" smtClean="0"/>
              <a:t>‹#›</a:t>
            </a:fld>
            <a:endParaRPr lang="en-US"/>
          </a:p>
        </p:txBody>
      </p:sp>
      <p:sp>
        <p:nvSpPr>
          <p:cNvPr id="8" name="Rectangle 7">
            <a:extLst>
              <a:ext uri="{FF2B5EF4-FFF2-40B4-BE49-F238E27FC236}">
                <a16:creationId xmlns:a16="http://schemas.microsoft.com/office/drawing/2014/main" id="{54FBE522-9C93-2690-A430-811909B12E74}"/>
              </a:ext>
            </a:extLst>
          </p:cNvPr>
          <p:cNvSpPr/>
          <p:nvPr userDrawn="1"/>
        </p:nvSpPr>
        <p:spPr>
          <a:xfrm flipH="1">
            <a:off x="0" y="0"/>
            <a:ext cx="11927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75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_red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16B1-A520-BC2C-85E2-FCD8A7A08C4D}"/>
              </a:ext>
            </a:extLst>
          </p:cNvPr>
          <p:cNvSpPr>
            <a:spLocks noGrp="1"/>
          </p:cNvSpPr>
          <p:nvPr>
            <p:ph type="title"/>
          </p:nvPr>
        </p:nvSpPr>
        <p:spPr>
          <a:xfrm>
            <a:off x="551596" y="365126"/>
            <a:ext cx="10802203" cy="99751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0ACD9F9-6F19-4821-3F82-E009501E7886}"/>
              </a:ext>
            </a:extLst>
          </p:cNvPr>
          <p:cNvSpPr>
            <a:spLocks noGrp="1"/>
          </p:cNvSpPr>
          <p:nvPr>
            <p:ph sz="half" idx="1"/>
          </p:nvPr>
        </p:nvSpPr>
        <p:spPr>
          <a:xfrm>
            <a:off x="551597" y="1395320"/>
            <a:ext cx="54682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4A1373-E505-4258-04A8-C896AB1BFADF}"/>
              </a:ext>
            </a:extLst>
          </p:cNvPr>
          <p:cNvSpPr>
            <a:spLocks noGrp="1"/>
          </p:cNvSpPr>
          <p:nvPr>
            <p:ph sz="half" idx="2"/>
          </p:nvPr>
        </p:nvSpPr>
        <p:spPr>
          <a:xfrm>
            <a:off x="6172200" y="1395320"/>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0F51C1-C472-8A4B-A4A2-95BE1E58A56A}"/>
              </a:ext>
            </a:extLst>
          </p:cNvPr>
          <p:cNvSpPr>
            <a:spLocks noGrp="1"/>
          </p:cNvSpPr>
          <p:nvPr>
            <p:ph type="dt" sz="half" idx="10"/>
          </p:nvPr>
        </p:nvSpPr>
        <p:spPr/>
        <p:txBody>
          <a:bodyPr/>
          <a:lstStyle/>
          <a:p>
            <a:fld id="{3F19AFCB-A5E4-CE4F-8583-48FFE24742F6}" type="datetimeFigureOut">
              <a:rPr lang="en-US" smtClean="0"/>
              <a:t>4/10/2024</a:t>
            </a:fld>
            <a:endParaRPr lang="en-US"/>
          </a:p>
        </p:txBody>
      </p:sp>
      <p:sp>
        <p:nvSpPr>
          <p:cNvPr id="6" name="Footer Placeholder 5">
            <a:extLst>
              <a:ext uri="{FF2B5EF4-FFF2-40B4-BE49-F238E27FC236}">
                <a16:creationId xmlns:a16="http://schemas.microsoft.com/office/drawing/2014/main" id="{7991D763-F379-91FB-CF05-27C2CE2C4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D1A40D-57AC-E580-31CD-008E76E6F910}"/>
              </a:ext>
            </a:extLst>
          </p:cNvPr>
          <p:cNvSpPr>
            <a:spLocks noGrp="1"/>
          </p:cNvSpPr>
          <p:nvPr>
            <p:ph type="sldNum" sz="quarter" idx="12"/>
          </p:nvPr>
        </p:nvSpPr>
        <p:spPr/>
        <p:txBody>
          <a:bodyPr/>
          <a:lstStyle/>
          <a:p>
            <a:fld id="{1B287C65-F529-6A4B-9307-53EFD28F08ED}" type="slidenum">
              <a:rPr lang="en-US" smtClean="0"/>
              <a:t>‹#›</a:t>
            </a:fld>
            <a:endParaRPr lang="en-US"/>
          </a:p>
        </p:txBody>
      </p:sp>
      <p:sp>
        <p:nvSpPr>
          <p:cNvPr id="9" name="Rectangle 8">
            <a:extLst>
              <a:ext uri="{FF2B5EF4-FFF2-40B4-BE49-F238E27FC236}">
                <a16:creationId xmlns:a16="http://schemas.microsoft.com/office/drawing/2014/main" id="{996D6336-9021-9ABA-B372-B88F95385FBA}"/>
              </a:ext>
            </a:extLst>
          </p:cNvPr>
          <p:cNvSpPr/>
          <p:nvPr userDrawn="1"/>
        </p:nvSpPr>
        <p:spPr>
          <a:xfrm flipH="1">
            <a:off x="0" y="0"/>
            <a:ext cx="1192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5094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Two Content_blue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46C1D-55C4-ACDA-4310-6CA2DC2F19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8763D9-1023-B610-C5AD-74B1C90AD6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82CAD6-31BF-B3B4-9693-191B8D4CFA6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7D35C4-598F-1E4E-E83C-C8384BBFFD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E30DFB-DB00-9912-0C45-B2202F69FC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804CB7-7669-3B48-3999-9A4EC6DAE647}"/>
              </a:ext>
            </a:extLst>
          </p:cNvPr>
          <p:cNvSpPr>
            <a:spLocks noGrp="1"/>
          </p:cNvSpPr>
          <p:nvPr>
            <p:ph type="dt" sz="half" idx="10"/>
          </p:nvPr>
        </p:nvSpPr>
        <p:spPr/>
        <p:txBody>
          <a:bodyPr/>
          <a:lstStyle/>
          <a:p>
            <a:fld id="{3F19AFCB-A5E4-CE4F-8583-48FFE24742F6}" type="datetimeFigureOut">
              <a:rPr lang="en-US" smtClean="0"/>
              <a:t>4/10/2024</a:t>
            </a:fld>
            <a:endParaRPr lang="en-US"/>
          </a:p>
        </p:txBody>
      </p:sp>
      <p:sp>
        <p:nvSpPr>
          <p:cNvPr id="8" name="Footer Placeholder 7">
            <a:extLst>
              <a:ext uri="{FF2B5EF4-FFF2-40B4-BE49-F238E27FC236}">
                <a16:creationId xmlns:a16="http://schemas.microsoft.com/office/drawing/2014/main" id="{F271F2AB-16F8-3707-7E43-4C0D1B0A9E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7A1D70-D9BC-2983-1A04-F9A9B8873367}"/>
              </a:ext>
            </a:extLst>
          </p:cNvPr>
          <p:cNvSpPr>
            <a:spLocks noGrp="1"/>
          </p:cNvSpPr>
          <p:nvPr>
            <p:ph type="sldNum" sz="quarter" idx="12"/>
          </p:nvPr>
        </p:nvSpPr>
        <p:spPr/>
        <p:txBody>
          <a:bodyPr/>
          <a:lstStyle/>
          <a:p>
            <a:fld id="{1B287C65-F529-6A4B-9307-53EFD28F08ED}" type="slidenum">
              <a:rPr lang="en-US" smtClean="0"/>
              <a:t>‹#›</a:t>
            </a:fld>
            <a:endParaRPr lang="en-US"/>
          </a:p>
        </p:txBody>
      </p:sp>
      <p:sp>
        <p:nvSpPr>
          <p:cNvPr id="10" name="Rectangle 9">
            <a:extLst>
              <a:ext uri="{FF2B5EF4-FFF2-40B4-BE49-F238E27FC236}">
                <a16:creationId xmlns:a16="http://schemas.microsoft.com/office/drawing/2014/main" id="{521B8CAD-EA37-1BBB-53D1-DAC499D54DFD}"/>
              </a:ext>
            </a:extLst>
          </p:cNvPr>
          <p:cNvSpPr/>
          <p:nvPr userDrawn="1"/>
        </p:nvSpPr>
        <p:spPr>
          <a:xfrm flipH="1">
            <a:off x="0" y="0"/>
            <a:ext cx="11927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281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s + Content +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35E1D-4E6B-434E-B7D4-E2A614198918}"/>
              </a:ext>
            </a:extLst>
          </p:cNvPr>
          <p:cNvSpPr>
            <a:spLocks noGrp="1"/>
          </p:cNvSpPr>
          <p:nvPr>
            <p:ph type="title" hasCustomPrompt="1"/>
          </p:nvPr>
        </p:nvSpPr>
        <p:spPr>
          <a:xfrm>
            <a:off x="551597" y="365126"/>
            <a:ext cx="5347180" cy="997510"/>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en-GB"/>
              <a:t>Click to edit title</a:t>
            </a:r>
            <a:endParaRPr lang="en-US"/>
          </a:p>
        </p:txBody>
      </p:sp>
      <p:sp>
        <p:nvSpPr>
          <p:cNvPr id="6" name="Rectangle 5">
            <a:extLst>
              <a:ext uri="{FF2B5EF4-FFF2-40B4-BE49-F238E27FC236}">
                <a16:creationId xmlns:a16="http://schemas.microsoft.com/office/drawing/2014/main" id="{97B7DF25-A389-1A42-B1AB-0699412F7E75}"/>
              </a:ext>
            </a:extLst>
          </p:cNvPr>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9D43CCF-26E7-3C47-AD5F-09CCA0EE9E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32926" y="447089"/>
            <a:ext cx="827443" cy="634811"/>
          </a:xfrm>
          <a:prstGeom prst="rect">
            <a:avLst/>
          </a:prstGeom>
        </p:spPr>
      </p:pic>
      <p:pic>
        <p:nvPicPr>
          <p:cNvPr id="10" name="Picture 9" descr="A picture containing text, building&#10;&#10;Description automatically generated">
            <a:extLst>
              <a:ext uri="{FF2B5EF4-FFF2-40B4-BE49-F238E27FC236}">
                <a16:creationId xmlns:a16="http://schemas.microsoft.com/office/drawing/2014/main" id="{89C4F3E3-596C-1343-A847-55C468B9FC6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69071" y="447089"/>
            <a:ext cx="3090784" cy="1789545"/>
          </a:xfrm>
          <a:prstGeom prst="rect">
            <a:avLst/>
          </a:prstGeom>
        </p:spPr>
      </p:pic>
      <p:pic>
        <p:nvPicPr>
          <p:cNvPr id="11" name="Picture 10" descr="A picture containing floor, indoor, person&#10;&#10;Description automatically generated">
            <a:extLst>
              <a:ext uri="{FF2B5EF4-FFF2-40B4-BE49-F238E27FC236}">
                <a16:creationId xmlns:a16="http://schemas.microsoft.com/office/drawing/2014/main" id="{29DDA162-59A5-7442-9A9B-4235EF537A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549618" y="1153944"/>
            <a:ext cx="3090785" cy="1773135"/>
          </a:xfrm>
          <a:prstGeom prst="rect">
            <a:avLst/>
          </a:prstGeom>
        </p:spPr>
      </p:pic>
      <p:pic>
        <p:nvPicPr>
          <p:cNvPr id="12" name="Picture 11" descr="A picture containing text, building&#10;&#10;Description automatically generated">
            <a:extLst>
              <a:ext uri="{FF2B5EF4-FFF2-40B4-BE49-F238E27FC236}">
                <a16:creationId xmlns:a16="http://schemas.microsoft.com/office/drawing/2014/main" id="{7A262DAC-AF41-B64C-8AE5-ED1E7C108A0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669071" y="3233771"/>
            <a:ext cx="3090784" cy="1759963"/>
          </a:xfrm>
          <a:prstGeom prst="rect">
            <a:avLst/>
          </a:prstGeom>
        </p:spPr>
      </p:pic>
      <p:pic>
        <p:nvPicPr>
          <p:cNvPr id="13" name="Picture 2">
            <a:extLst>
              <a:ext uri="{FF2B5EF4-FFF2-40B4-BE49-F238E27FC236}">
                <a16:creationId xmlns:a16="http://schemas.microsoft.com/office/drawing/2014/main" id="{64ED9CFD-CC70-4D4A-B83C-C55562C1CBBC}"/>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669071" y="2853497"/>
            <a:ext cx="1689988" cy="3221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Graphical user interface, text, application&#10;&#10;Description automatically generated">
            <a:extLst>
              <a:ext uri="{FF2B5EF4-FFF2-40B4-BE49-F238E27FC236}">
                <a16:creationId xmlns:a16="http://schemas.microsoft.com/office/drawing/2014/main" id="{843855DE-8622-5847-B850-99E9C7847B39}"/>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669071" y="5098035"/>
            <a:ext cx="2687547" cy="1474290"/>
          </a:xfrm>
          <a:prstGeom prst="rect">
            <a:avLst/>
          </a:prstGeom>
        </p:spPr>
      </p:pic>
      <p:pic>
        <p:nvPicPr>
          <p:cNvPr id="15" name="Picture 14">
            <a:extLst>
              <a:ext uri="{FF2B5EF4-FFF2-40B4-BE49-F238E27FC236}">
                <a16:creationId xmlns:a16="http://schemas.microsoft.com/office/drawing/2014/main" id="{2A87FA74-A84F-2E42-BE64-631A8417627A}"/>
              </a:ext>
            </a:extLst>
          </p:cNvPr>
          <p:cNvPicPr>
            <a:picLocks noChangeAspect="1"/>
          </p:cNvPicPr>
          <p:nvPr userDrawn="1"/>
        </p:nvPicPr>
        <p:blipFill>
          <a:blip r:embed="rId8"/>
          <a:stretch>
            <a:fillRect/>
          </a:stretch>
        </p:blipFill>
        <p:spPr>
          <a:xfrm>
            <a:off x="9356618" y="5568443"/>
            <a:ext cx="2019582" cy="533474"/>
          </a:xfrm>
          <a:prstGeom prst="rect">
            <a:avLst/>
          </a:prstGeom>
        </p:spPr>
      </p:pic>
      <p:pic>
        <p:nvPicPr>
          <p:cNvPr id="16" name="Picture 4" descr="Metro Radio News (@MetroRadioNews) / Twitter">
            <a:extLst>
              <a:ext uri="{FF2B5EF4-FFF2-40B4-BE49-F238E27FC236}">
                <a16:creationId xmlns:a16="http://schemas.microsoft.com/office/drawing/2014/main" id="{8F24CAE4-E828-CB41-822D-786D6C86C6E2}"/>
              </a:ext>
            </a:extLst>
          </p:cNvPr>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10104151" y="3345626"/>
            <a:ext cx="1536252" cy="1536252"/>
          </a:xfrm>
          <a:prstGeom prst="rect">
            <a:avLst/>
          </a:prstGeom>
          <a:noFill/>
          <a:extLst>
            <a:ext uri="{909E8E84-426E-40DD-AFC4-6F175D3DCCD1}">
              <a14:hiddenFill xmlns:a14="http://schemas.microsoft.com/office/drawing/2010/main">
                <a:solidFill>
                  <a:srgbClr val="FFFFFF"/>
                </a:solidFill>
              </a14:hiddenFill>
            </a:ext>
          </a:extLst>
        </p:spPr>
      </p:pic>
      <p:sp>
        <p:nvSpPr>
          <p:cNvPr id="19" name="Text Placeholder 18">
            <a:extLst>
              <a:ext uri="{FF2B5EF4-FFF2-40B4-BE49-F238E27FC236}">
                <a16:creationId xmlns:a16="http://schemas.microsoft.com/office/drawing/2014/main" id="{D34F38B7-F5C6-494B-818C-EA2F70295787}"/>
              </a:ext>
            </a:extLst>
          </p:cNvPr>
          <p:cNvSpPr>
            <a:spLocks noGrp="1"/>
          </p:cNvSpPr>
          <p:nvPr>
            <p:ph type="body" sz="quarter" idx="10" hasCustomPrompt="1"/>
          </p:nvPr>
        </p:nvSpPr>
        <p:spPr>
          <a:xfrm>
            <a:off x="550863" y="1362636"/>
            <a:ext cx="5348287" cy="556104"/>
          </a:xfrm>
        </p:spPr>
        <p:txBody>
          <a:bodyPr>
            <a:normAutofit/>
          </a:bodyPr>
          <a:lst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500" b="1">
                <a:latin typeface="Arial" panose="020B0604020202020204" pitchFamily="34" charset="0"/>
                <a:cs typeface="Arial" panose="020B0604020202020204" pitchFamily="34" charset="0"/>
              </a:defRPr>
            </a:lvl1pPr>
          </a:lstStyle>
          <a:p>
            <a:pPr lvl="0"/>
            <a:r>
              <a:rPr lang="en-GB"/>
              <a:t>Key stats can go here: XX</a:t>
            </a:r>
          </a:p>
        </p:txBody>
      </p:sp>
      <p:sp>
        <p:nvSpPr>
          <p:cNvPr id="21" name="Text Placeholder 20">
            <a:extLst>
              <a:ext uri="{FF2B5EF4-FFF2-40B4-BE49-F238E27FC236}">
                <a16:creationId xmlns:a16="http://schemas.microsoft.com/office/drawing/2014/main" id="{357C6C26-39A6-D340-B9DA-C55D2A3B4200}"/>
              </a:ext>
            </a:extLst>
          </p:cNvPr>
          <p:cNvSpPr>
            <a:spLocks noGrp="1"/>
          </p:cNvSpPr>
          <p:nvPr>
            <p:ph type="body" sz="quarter" idx="11" hasCustomPrompt="1"/>
          </p:nvPr>
        </p:nvSpPr>
        <p:spPr>
          <a:xfrm>
            <a:off x="550863" y="2130425"/>
            <a:ext cx="5354578" cy="229721"/>
          </a:xfrm>
        </p:spPr>
        <p:txBody>
          <a:bodyPr>
            <a:normAutofit/>
          </a:bodyPr>
          <a:lstStyle>
            <a:lvl1pPr>
              <a:buNone/>
              <a:defRPr lang="en-IN" sz="1400" b="0" i="0" smtClean="0">
                <a:solidFill>
                  <a:schemeClr val="accent1"/>
                </a:solidFill>
                <a:effectLst/>
                <a:latin typeface="Arial" panose="020B0604020202020204" pitchFamily="34" charset="0"/>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a:t>Analysis:</a:t>
            </a:r>
          </a:p>
        </p:txBody>
      </p:sp>
      <p:sp>
        <p:nvSpPr>
          <p:cNvPr id="25" name="Text Placeholder 24">
            <a:extLst>
              <a:ext uri="{FF2B5EF4-FFF2-40B4-BE49-F238E27FC236}">
                <a16:creationId xmlns:a16="http://schemas.microsoft.com/office/drawing/2014/main" id="{5C6C9AE7-2E68-2542-B838-AD6C1FA0F93E}"/>
              </a:ext>
            </a:extLst>
          </p:cNvPr>
          <p:cNvSpPr>
            <a:spLocks noGrp="1"/>
          </p:cNvSpPr>
          <p:nvPr>
            <p:ph type="body" sz="quarter" idx="12" hasCustomPrompt="1"/>
          </p:nvPr>
        </p:nvSpPr>
        <p:spPr>
          <a:xfrm>
            <a:off x="550863" y="2466324"/>
            <a:ext cx="5354637" cy="4000420"/>
          </a:xfrm>
        </p:spPr>
        <p:txBody>
          <a:bodyPr/>
          <a:lstStyle>
            <a:lvl1pPr>
              <a:buNone/>
              <a:defRPr sz="1400">
                <a:latin typeface="Arial" panose="020B0604020202020204" pitchFamily="34" charset="0"/>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here to insert body copy</a:t>
            </a:r>
            <a:endParaRPr lang="en-US"/>
          </a:p>
        </p:txBody>
      </p:sp>
    </p:spTree>
    <p:extLst>
      <p:ext uri="{BB962C8B-B14F-4D97-AF65-F5344CB8AC3E}">
        <p14:creationId xmlns:p14="http://schemas.microsoft.com/office/powerpoint/2010/main" val="40677162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55F4A7-02AE-9593-1BAF-A88D86792E7B}"/>
              </a:ext>
            </a:extLst>
          </p:cNvPr>
          <p:cNvSpPr>
            <a:spLocks noGrp="1"/>
          </p:cNvSpPr>
          <p:nvPr>
            <p:ph type="title"/>
          </p:nvPr>
        </p:nvSpPr>
        <p:spPr>
          <a:xfrm>
            <a:off x="551597" y="365126"/>
            <a:ext cx="10515600" cy="99751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4918A3-4465-8C8E-B0C6-1F391EA3EEE9}"/>
              </a:ext>
            </a:extLst>
          </p:cNvPr>
          <p:cNvSpPr>
            <a:spLocks noGrp="1"/>
          </p:cNvSpPr>
          <p:nvPr>
            <p:ph type="body" idx="1"/>
          </p:nvPr>
        </p:nvSpPr>
        <p:spPr>
          <a:xfrm>
            <a:off x="551597" y="139532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B2521D-E0F5-3FA5-D408-16FF9CF62F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F19AFCB-A5E4-CE4F-8583-48FFE24742F6}" type="datetimeFigureOut">
              <a:rPr lang="en-US" smtClean="0"/>
              <a:pPr/>
              <a:t>4/10/2024</a:t>
            </a:fld>
            <a:endParaRPr lang="en-US"/>
          </a:p>
        </p:txBody>
      </p:sp>
      <p:sp>
        <p:nvSpPr>
          <p:cNvPr id="5" name="Footer Placeholder 4">
            <a:extLst>
              <a:ext uri="{FF2B5EF4-FFF2-40B4-BE49-F238E27FC236}">
                <a16:creationId xmlns:a16="http://schemas.microsoft.com/office/drawing/2014/main" id="{3229910E-BA01-7259-1C34-E6B63A2094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0A26BB5C-DAEC-2D92-7D1E-EAD7EE0B84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1B287C65-F529-6A4B-9307-53EFD28F08ED}" type="slidenum">
              <a:rPr lang="en-US" smtClean="0"/>
              <a:pPr/>
              <a:t>‹#›</a:t>
            </a:fld>
            <a:endParaRPr lang="en-US"/>
          </a:p>
        </p:txBody>
      </p:sp>
    </p:spTree>
    <p:extLst>
      <p:ext uri="{BB962C8B-B14F-4D97-AF65-F5344CB8AC3E}">
        <p14:creationId xmlns:p14="http://schemas.microsoft.com/office/powerpoint/2010/main" val="114715054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725" r:id="rId3"/>
    <p:sldLayoutId id="2147483726" r:id="rId4"/>
    <p:sldLayoutId id="2147483650" r:id="rId5"/>
    <p:sldLayoutId id="2147483695" r:id="rId6"/>
    <p:sldLayoutId id="2147483652" r:id="rId7"/>
    <p:sldLayoutId id="2147483653" r:id="rId8"/>
    <p:sldLayoutId id="2147483682" r:id="rId9"/>
    <p:sldLayoutId id="2147483688" r:id="rId10"/>
    <p:sldLayoutId id="2147483689" r:id="rId11"/>
    <p:sldLayoutId id="2147483696" r:id="rId12"/>
    <p:sldLayoutId id="2147483690" r:id="rId13"/>
    <p:sldLayoutId id="2147483697" r:id="rId14"/>
    <p:sldLayoutId id="2147483680" r:id="rId15"/>
    <p:sldLayoutId id="2147483698" r:id="rId16"/>
    <p:sldLayoutId id="2147483687" r:id="rId17"/>
    <p:sldLayoutId id="2147483683" r:id="rId18"/>
    <p:sldLayoutId id="2147483686" r:id="rId19"/>
    <p:sldLayoutId id="2147483685" r:id="rId20"/>
    <p:sldLayoutId id="2147483684" r:id="rId21"/>
    <p:sldLayoutId id="2147483681" r:id="rId22"/>
    <p:sldLayoutId id="2147483679" r:id="rId23"/>
    <p:sldLayoutId id="2147483678" r:id="rId24"/>
    <p:sldLayoutId id="2147483676" r:id="rId25"/>
    <p:sldLayoutId id="2147483675" r:id="rId26"/>
    <p:sldLayoutId id="2147483700" r:id="rId27"/>
    <p:sldLayoutId id="2147483662" r:id="rId28"/>
    <p:sldLayoutId id="2147483707" r:id="rId29"/>
    <p:sldLayoutId id="2147483708" r:id="rId30"/>
    <p:sldLayoutId id="2147483709" r:id="rId31"/>
    <p:sldLayoutId id="2147483710" r:id="rId32"/>
    <p:sldLayoutId id="2147483711" r:id="rId33"/>
    <p:sldLayoutId id="2147483712" r:id="rId34"/>
    <p:sldLayoutId id="2147483717" r:id="rId35"/>
    <p:sldLayoutId id="2147483718" r:id="rId36"/>
    <p:sldLayoutId id="2147483724" r:id="rId37"/>
    <p:sldLayoutId id="2147483719" r:id="rId38"/>
    <p:sldLayoutId id="2147483722" r:id="rId39"/>
    <p:sldLayoutId id="2147483723" r:id="rId40"/>
    <p:sldLayoutId id="2147483720" r:id="rId41"/>
    <p:sldLayoutId id="2147483713" r:id="rId42"/>
    <p:sldLayoutId id="2147483714" r:id="rId43"/>
    <p:sldLayoutId id="2147483715" r:id="rId44"/>
    <p:sldLayoutId id="2147483716" r:id="rId45"/>
    <p:sldLayoutId id="2147483721" r:id="rId46"/>
    <p:sldLayoutId id="2147483651" r:id="rId47"/>
    <p:sldLayoutId id="2147483677" r:id="rId48"/>
    <p:sldLayoutId id="2147483692" r:id="rId49"/>
    <p:sldLayoutId id="2147483693" r:id="rId50"/>
    <p:sldLayoutId id="2147483694" r:id="rId51"/>
    <p:sldLayoutId id="2147483703" r:id="rId52"/>
    <p:sldLayoutId id="2147483701" r:id="rId53"/>
    <p:sldLayoutId id="2147483702" r:id="rId54"/>
    <p:sldLayoutId id="2147483655" r:id="rId55"/>
  </p:sldLayoutIdLst>
  <p:txStyles>
    <p:titleStyle>
      <a:lvl1pPr algn="l" defTabSz="914400" rtl="0" eaLnBrk="1" latinLnBrk="0" hangingPunct="1">
        <a:lnSpc>
          <a:spcPct val="90000"/>
        </a:lnSpc>
        <a:spcBef>
          <a:spcPct val="0"/>
        </a:spcBef>
        <a:buNone/>
        <a:defRPr sz="3200" b="1" kern="1200">
          <a:solidFill>
            <a:schemeClr val="tx1"/>
          </a:solidFill>
          <a:latin typeface="+mn-lt"/>
          <a:ea typeface="Helvetica Neue" panose="02000503000000020004" pitchFamily="2" charset="0"/>
          <a:cs typeface="Helvetica Neue" panose="02000503000000020004" pitchFamily="2" charset="0"/>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Helvetica Neue" panose="02000503000000020004" pitchFamily="2" charset="0"/>
          <a:cs typeface="Helvetica Neue" panose="02000503000000020004" pitchFamily="2"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Helvetica Neue" panose="02000503000000020004" pitchFamily="2" charset="0"/>
          <a:cs typeface="Helvetica Neue" panose="02000503000000020004" pitchFamily="2"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Helvetica Neue" panose="02000503000000020004" pitchFamily="2" charset="0"/>
          <a:cs typeface="Helvetica Neue" panose="02000503000000020004" pitchFamily="2"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Helvetica Neue" panose="02000503000000020004" pitchFamily="2" charset="0"/>
          <a:cs typeface="Helvetica Neue" panose="02000503000000020004" pitchFamily="2"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Helvetica Neue" panose="02000503000000020004" pitchFamily="2" charset="0"/>
          <a:cs typeface="Helvetica Neue" panose="0200050300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hyperlink" Target="https://www.gov.uk/kings-awards-for-enterprise"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image" Target="../media/image67.sv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svg"/><Relationship Id="rId9"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ernmenthouse.gg/honours-awards/"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54.png"/><Relationship Id="rId5" Type="http://schemas.openxmlformats.org/officeDocument/2006/relationships/hyperlink" Target="https://digitalgreenhouse.gg/" TargetMode="External"/><Relationship Id="rId4" Type="http://schemas.openxmlformats.org/officeDocument/2006/relationships/hyperlink" Target="https://guernseychamb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5.xml"/><Relationship Id="rId5" Type="http://schemas.openxmlformats.org/officeDocument/2006/relationships/image" Target="../media/image51.jpeg"/><Relationship Id="rId4" Type="http://schemas.openxmlformats.org/officeDocument/2006/relationships/image" Target="../media/image50.jpeg"/></Relationships>
</file>

<file path=ppt/slides/_rels/slide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5.xml"/><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6.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8.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D7A84-B273-D74D-8649-7067EA31401A}"/>
              </a:ext>
            </a:extLst>
          </p:cNvPr>
          <p:cNvSpPr>
            <a:spLocks noGrp="1"/>
          </p:cNvSpPr>
          <p:nvPr>
            <p:ph type="ctrTitle"/>
          </p:nvPr>
        </p:nvSpPr>
        <p:spPr>
          <a:xfrm>
            <a:off x="861299" y="2316855"/>
            <a:ext cx="6278218" cy="3289853"/>
          </a:xfrm>
        </p:spPr>
        <p:txBody>
          <a:bodyPr>
            <a:normAutofit/>
          </a:bodyPr>
          <a:lstStyle/>
          <a:p>
            <a:r>
              <a:rPr lang="en-US" sz="6600">
                <a:latin typeface="Arial"/>
                <a:cs typeface="Arial"/>
              </a:rPr>
              <a:t>The King's Awards for Enterprise </a:t>
            </a:r>
            <a:endParaRPr lang="en-US" sz="6000"/>
          </a:p>
        </p:txBody>
      </p:sp>
      <p:pic>
        <p:nvPicPr>
          <p:cNvPr id="4" name="Picture 4" descr="A picture containing text, clipart&#10;&#10;Description automatically generated">
            <a:extLst>
              <a:ext uri="{FF2B5EF4-FFF2-40B4-BE49-F238E27FC236}">
                <a16:creationId xmlns:a16="http://schemas.microsoft.com/office/drawing/2014/main" id="{7BBC8C45-7401-0FF7-ABD2-DF561460FBAC}"/>
              </a:ext>
            </a:extLst>
          </p:cNvPr>
          <p:cNvPicPr>
            <a:picLocks noChangeAspect="1"/>
          </p:cNvPicPr>
          <p:nvPr/>
        </p:nvPicPr>
        <p:blipFill>
          <a:blip r:embed="rId3"/>
          <a:stretch>
            <a:fillRect/>
          </a:stretch>
        </p:blipFill>
        <p:spPr>
          <a:xfrm>
            <a:off x="6043613" y="4914034"/>
            <a:ext cx="1109229" cy="1298864"/>
          </a:xfrm>
          <a:prstGeom prst="rect">
            <a:avLst/>
          </a:prstGeom>
        </p:spPr>
      </p:pic>
    </p:spTree>
    <p:extLst>
      <p:ext uri="{BB962C8B-B14F-4D97-AF65-F5344CB8AC3E}">
        <p14:creationId xmlns:p14="http://schemas.microsoft.com/office/powerpoint/2010/main" val="203361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EB2ED-3056-5B46-B110-927628F59BAF}"/>
              </a:ext>
            </a:extLst>
          </p:cNvPr>
          <p:cNvSpPr>
            <a:spLocks noGrp="1"/>
          </p:cNvSpPr>
          <p:nvPr>
            <p:ph type="body" sz="quarter" idx="18"/>
          </p:nvPr>
        </p:nvSpPr>
        <p:spPr>
          <a:xfrm>
            <a:off x="3588847" y="300827"/>
            <a:ext cx="8273370" cy="6372115"/>
          </a:xfrm>
        </p:spPr>
        <p:txBody>
          <a:bodyPr vert="horz" lIns="91440" tIns="45720" rIns="91440" bIns="45720" rtlCol="0" anchor="t">
            <a:noAutofit/>
          </a:bodyPr>
          <a:lstStyle/>
          <a:p>
            <a:pPr marL="0" indent="0">
              <a:lnSpc>
                <a:spcPct val="100000"/>
              </a:lnSpc>
              <a:spcBef>
                <a:spcPts val="0"/>
              </a:spcBef>
              <a:buNone/>
            </a:pPr>
            <a:r>
              <a:rPr lang="en-GB" sz="1600" b="1">
                <a:solidFill>
                  <a:schemeClr val="accent1"/>
                </a:solidFill>
                <a:latin typeface="Arial"/>
                <a:cs typeface="Arial"/>
              </a:rPr>
              <a:t>To apply for the Innovation Award, you must:</a:t>
            </a:r>
            <a:br>
              <a:rPr lang="en-GB" sz="1600" b="1">
                <a:latin typeface="Arial"/>
                <a:cs typeface="Arial"/>
              </a:rPr>
            </a:br>
            <a:endParaRPr lang="en-US" sz="1600">
              <a:solidFill>
                <a:schemeClr val="accent1"/>
              </a:solidFill>
              <a:latin typeface="Arial"/>
              <a:cs typeface="Arial"/>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have an innovation that has not been sold before</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have had your innovation available on the market for at least 2 years</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have recovered all the investments made in your innovation or show that the innovation will recover its full costs in future</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Show outstanding commercial success as a result of innovation from 2 up to 5 years</a:t>
            </a:r>
          </a:p>
          <a:p>
            <a:pPr marL="0" indent="0">
              <a:lnSpc>
                <a:spcPct val="100000"/>
              </a:lnSpc>
              <a:spcBef>
                <a:spcPts val="0"/>
              </a:spcBef>
              <a:buNone/>
            </a:pPr>
            <a:endParaRPr lang="en-GB" sz="1600">
              <a:solidFill>
                <a:srgbClr val="0B0C0C"/>
              </a:solidFill>
              <a:highlight>
                <a:srgbClr val="FFFFFF"/>
              </a:highlight>
            </a:endParaRPr>
          </a:p>
          <a:p>
            <a:pPr marL="0" indent="0">
              <a:lnSpc>
                <a:spcPct val="100000"/>
              </a:lnSpc>
              <a:spcBef>
                <a:spcPts val="0"/>
              </a:spcBef>
              <a:buNone/>
            </a:pPr>
            <a:r>
              <a:rPr lang="en-GB" sz="1600" b="1">
                <a:solidFill>
                  <a:schemeClr val="accent1"/>
                </a:solidFill>
                <a:latin typeface="Arial"/>
                <a:cs typeface="Arial"/>
              </a:rPr>
              <a:t>Your innovation should be in one of the following categories:</a:t>
            </a:r>
            <a:br>
              <a:rPr lang="en-GB" sz="1600" b="1">
                <a:latin typeface="Arial"/>
                <a:cs typeface="Arial"/>
              </a:rPr>
            </a:br>
            <a:endParaRPr lang="en-US" sz="1600">
              <a:solidFill>
                <a:schemeClr val="accent1"/>
              </a:solidFill>
              <a:latin typeface="Arial"/>
              <a:cs typeface="Arial"/>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invention, design or production of goods</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performance of services</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marketing and distribution</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after-sale </a:t>
            </a:r>
            <a:r>
              <a:rPr lang="en-GB" sz="1600">
                <a:solidFill>
                  <a:srgbClr val="002F6C"/>
                </a:solidFill>
                <a:latin typeface="Arial"/>
                <a:cs typeface="Arial"/>
              </a:rPr>
              <a:t>support of goods or services</a:t>
            </a:r>
            <a:endParaRPr lang="en-US" sz="1600">
              <a:solidFill>
                <a:srgbClr val="002F6C"/>
              </a:solidFill>
              <a:latin typeface="Arial"/>
              <a:cs typeface="Arial"/>
            </a:endParaRPr>
          </a:p>
          <a:p>
            <a:pPr marL="342900" indent="-342900">
              <a:lnSpc>
                <a:spcPct val="100000"/>
              </a:lnSpc>
              <a:spcBef>
                <a:spcPts val="0"/>
              </a:spcBef>
              <a:buFont typeface="Arial,Sans-Serif"/>
              <a:buChar char="•"/>
            </a:pPr>
            <a:endParaRPr lang="en-GB" sz="1600">
              <a:solidFill>
                <a:srgbClr val="002F6C"/>
              </a:solidFill>
            </a:endParaRPr>
          </a:p>
          <a:p>
            <a:pPr marL="0" indent="0">
              <a:lnSpc>
                <a:spcPct val="100000"/>
              </a:lnSpc>
              <a:spcBef>
                <a:spcPts val="0"/>
              </a:spcBef>
              <a:buNone/>
            </a:pPr>
            <a:r>
              <a:rPr lang="en-GB" sz="1600" b="1">
                <a:solidFill>
                  <a:schemeClr val="accent1"/>
                </a:solidFill>
                <a:latin typeface="Arial"/>
                <a:cs typeface="Arial"/>
              </a:rPr>
              <a:t>Your story: </a:t>
            </a:r>
            <a:br>
              <a:rPr lang="en-GB" sz="1600" b="1">
                <a:latin typeface="Arial"/>
                <a:cs typeface="Arial"/>
              </a:rPr>
            </a:br>
            <a:endParaRPr lang="en-US" sz="1600">
              <a:solidFill>
                <a:schemeClr val="accent1"/>
              </a:solidFill>
              <a:latin typeface="Arial"/>
              <a:cs typeface="Arial"/>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What was the situation which led to your innovation? </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What are the challenges you have overcome</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Why is your innovation unique</a:t>
            </a:r>
            <a:endParaRPr lang="en-US"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002F6C"/>
                </a:solidFill>
                <a:latin typeface="Arial"/>
                <a:cs typeface="Calibri"/>
              </a:rPr>
              <a:t>How does your innovation benefit your business, customers and others</a:t>
            </a:r>
            <a:endParaRPr lang="en-GB" sz="1600">
              <a:latin typeface="Arial"/>
              <a:cs typeface="Calibri"/>
            </a:endParaRPr>
          </a:p>
          <a:p>
            <a:pPr marL="800100" lvl="1" indent="-342900">
              <a:lnSpc>
                <a:spcPct val="100000"/>
              </a:lnSpc>
              <a:spcBef>
                <a:spcPts val="0"/>
              </a:spcBef>
              <a:buFont typeface="Wingdings,Sans-Serif"/>
              <a:buChar char="Ø"/>
            </a:pPr>
            <a:endParaRPr lang="en-GB" sz="1600">
              <a:solidFill>
                <a:srgbClr val="002F6C"/>
              </a:solidFill>
              <a:latin typeface="Arial"/>
              <a:cs typeface="Calibri"/>
            </a:endParaRPr>
          </a:p>
          <a:p>
            <a:pPr marL="800100" lvl="1" indent="-342900">
              <a:lnSpc>
                <a:spcPct val="100000"/>
              </a:lnSpc>
              <a:spcBef>
                <a:spcPts val="0"/>
              </a:spcBef>
              <a:buFont typeface="Wingdings,Sans-Serif"/>
              <a:buChar char="Ø"/>
            </a:pPr>
            <a:r>
              <a:rPr lang="en-GB" sz="1600">
                <a:solidFill>
                  <a:srgbClr val="C00000"/>
                </a:solidFill>
                <a:latin typeface="Arial"/>
                <a:cs typeface="Calibri"/>
              </a:rPr>
              <a:t>Applicants must now submit their most recent commercial success and not wind back to the pre-covid years</a:t>
            </a:r>
            <a:endParaRPr lang="en-GB" sz="1600">
              <a:solidFill>
                <a:srgbClr val="C00000"/>
              </a:solidFill>
              <a:latin typeface="Arial"/>
            </a:endParaRPr>
          </a:p>
        </p:txBody>
      </p:sp>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78947" y="939121"/>
            <a:ext cx="3142117" cy="997510"/>
          </a:xfrm>
        </p:spPr>
        <p:txBody>
          <a:bodyPr>
            <a:noAutofit/>
          </a:bodyPr>
          <a:lstStyle/>
          <a:p>
            <a:r>
              <a:rPr lang="en-US" sz="4000">
                <a:latin typeface="Arial"/>
                <a:cs typeface="Arial"/>
              </a:rPr>
              <a:t>Application Guidance</a:t>
            </a:r>
            <a:br>
              <a:rPr lang="en-US" sz="3600">
                <a:latin typeface="Arial"/>
                <a:cs typeface="Arial"/>
              </a:rPr>
            </a:br>
            <a:br>
              <a:rPr lang="en-US" sz="3600">
                <a:latin typeface="Arial"/>
                <a:cs typeface="Arial"/>
              </a:rPr>
            </a:br>
            <a:r>
              <a:rPr lang="en-US" sz="2800">
                <a:latin typeface="Arial"/>
                <a:cs typeface="Arial"/>
              </a:rPr>
              <a:t>Innovation</a:t>
            </a:r>
            <a:r>
              <a:rPr lang="en-US" sz="3600">
                <a:latin typeface="Arial"/>
                <a:cs typeface="Arial"/>
              </a:rPr>
              <a:t> </a:t>
            </a:r>
            <a:endParaRPr lang="en-US" sz="36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3"/>
          <a:stretch>
            <a:fillRect/>
          </a:stretch>
        </p:blipFill>
        <p:spPr>
          <a:xfrm>
            <a:off x="77498" y="5528830"/>
            <a:ext cx="1057275" cy="1238250"/>
          </a:xfrm>
          <a:prstGeom prst="rect">
            <a:avLst/>
          </a:prstGeom>
        </p:spPr>
      </p:pic>
    </p:spTree>
    <p:extLst>
      <p:ext uri="{BB962C8B-B14F-4D97-AF65-F5344CB8AC3E}">
        <p14:creationId xmlns:p14="http://schemas.microsoft.com/office/powerpoint/2010/main" val="3999475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EB2ED-3056-5B46-B110-927628F59BAF}"/>
              </a:ext>
            </a:extLst>
          </p:cNvPr>
          <p:cNvSpPr>
            <a:spLocks noGrp="1"/>
          </p:cNvSpPr>
          <p:nvPr>
            <p:ph type="body" sz="quarter" idx="18"/>
          </p:nvPr>
        </p:nvSpPr>
        <p:spPr>
          <a:xfrm>
            <a:off x="3599732" y="453228"/>
            <a:ext cx="8145953" cy="6151499"/>
          </a:xfrm>
        </p:spPr>
        <p:txBody>
          <a:bodyPr vert="horz" lIns="91440" tIns="45720" rIns="91440" bIns="45720" rtlCol="0" anchor="t">
            <a:normAutofit/>
          </a:bodyPr>
          <a:lstStyle/>
          <a:p>
            <a:pPr marL="0" indent="0">
              <a:lnSpc>
                <a:spcPct val="100000"/>
              </a:lnSpc>
              <a:spcBef>
                <a:spcPts val="0"/>
              </a:spcBef>
              <a:buNone/>
            </a:pPr>
            <a:r>
              <a:rPr lang="en-GB" b="1">
                <a:solidFill>
                  <a:schemeClr val="accent1"/>
                </a:solidFill>
                <a:latin typeface="Arial"/>
                <a:cs typeface="Arial"/>
              </a:rPr>
              <a:t>To apply for the International Trade Award, you must:</a:t>
            </a:r>
            <a:endParaRPr lang="en-US">
              <a:solidFill>
                <a:schemeClr val="accent1"/>
              </a:solidFill>
              <a:latin typeface="Arial"/>
              <a:cs typeface="Arial"/>
            </a:endParaRPr>
          </a:p>
          <a:p>
            <a:pPr marL="0" indent="0">
              <a:lnSpc>
                <a:spcPct val="100000"/>
              </a:lnSpc>
              <a:spcBef>
                <a:spcPts val="0"/>
              </a:spcBef>
              <a:buNone/>
            </a:pPr>
            <a:endParaRPr lang="en-GB">
              <a:solidFill>
                <a:schemeClr val="accent1"/>
              </a:solidFill>
              <a:latin typeface="Arial"/>
              <a:cs typeface="Arial"/>
            </a:endParaRPr>
          </a:p>
          <a:p>
            <a:pPr marL="800100" lvl="1" indent="-342900">
              <a:lnSpc>
                <a:spcPct val="100000"/>
              </a:lnSpc>
              <a:spcBef>
                <a:spcPts val="0"/>
              </a:spcBef>
              <a:buFont typeface="Wingdings,Sans-Serif"/>
              <a:buChar char="Ø"/>
            </a:pPr>
            <a:r>
              <a:rPr lang="en-GB" sz="1800">
                <a:solidFill>
                  <a:srgbClr val="002F6C"/>
                </a:solidFill>
                <a:latin typeface="Arial"/>
                <a:cs typeface="Calibri"/>
              </a:rPr>
              <a:t>have made a minimum of £100,000 in overseas sales in the first year of your entry and show year-on-year growth</a:t>
            </a:r>
            <a:endParaRPr lang="en-US" sz="1800">
              <a:solidFill>
                <a:srgbClr val="002F6C"/>
              </a:solidFill>
              <a:latin typeface="Arial"/>
              <a:cs typeface="Calibri"/>
            </a:endParaRPr>
          </a:p>
          <a:p>
            <a:pPr marL="800100" lvl="1" indent="-342900">
              <a:lnSpc>
                <a:spcPct val="100000"/>
              </a:lnSpc>
              <a:spcBef>
                <a:spcPts val="0"/>
              </a:spcBef>
              <a:buFont typeface="Wingdings,Sans-Serif"/>
              <a:buChar char="Ø"/>
            </a:pPr>
            <a:r>
              <a:rPr lang="en-GB" sz="1800">
                <a:solidFill>
                  <a:srgbClr val="002F6C"/>
                </a:solidFill>
                <a:latin typeface="Arial"/>
                <a:cs typeface="Calibri"/>
              </a:rPr>
              <a:t>prove that your organisation has achieved outstanding growth in overseas earnings relative to your business size and sector</a:t>
            </a:r>
            <a:endParaRPr lang="en-US" sz="1800">
              <a:solidFill>
                <a:srgbClr val="002F6C"/>
              </a:solidFill>
              <a:latin typeface="Arial"/>
              <a:cs typeface="Calibri"/>
            </a:endParaRPr>
          </a:p>
          <a:p>
            <a:pPr marL="800100" lvl="1" indent="-342900">
              <a:lnSpc>
                <a:spcPct val="100000"/>
              </a:lnSpc>
              <a:spcBef>
                <a:spcPts val="0"/>
              </a:spcBef>
              <a:buFont typeface="Wingdings,Sans-Serif"/>
              <a:buChar char="Ø"/>
            </a:pPr>
            <a:r>
              <a:rPr lang="en-GB" sz="1800">
                <a:solidFill>
                  <a:srgbClr val="002F6C"/>
                </a:solidFill>
                <a:latin typeface="Arial"/>
                <a:cs typeface="Calibri"/>
              </a:rPr>
              <a:t>prove steep year-on-year growth (without dips) in overseas sales over 3 years </a:t>
            </a:r>
            <a:r>
              <a:rPr lang="en-GB" sz="1800">
                <a:solidFill>
                  <a:srgbClr val="002F6C"/>
                </a:solidFill>
                <a:latin typeface="Arial"/>
                <a:cs typeface="Arial"/>
              </a:rPr>
              <a:t>- or substantial year-on-year growth (without dips) over 6 years</a:t>
            </a:r>
            <a:endParaRPr lang="en-US" sz="1800">
              <a:solidFill>
                <a:srgbClr val="002F6C"/>
              </a:solidFill>
              <a:latin typeface="Arial"/>
              <a:cs typeface="Arial"/>
            </a:endParaRPr>
          </a:p>
          <a:p>
            <a:pPr marL="342900" indent="-342900">
              <a:lnSpc>
                <a:spcPct val="100000"/>
              </a:lnSpc>
              <a:spcBef>
                <a:spcPts val="0"/>
              </a:spcBef>
              <a:buFont typeface="Arial,Sans-Serif"/>
              <a:buChar char="•"/>
            </a:pPr>
            <a:endParaRPr lang="en-GB">
              <a:solidFill>
                <a:schemeClr val="accent1"/>
              </a:solidFill>
              <a:latin typeface="Arial"/>
              <a:cs typeface="Arial"/>
            </a:endParaRPr>
          </a:p>
          <a:p>
            <a:pPr marL="0" indent="0">
              <a:lnSpc>
                <a:spcPct val="100000"/>
              </a:lnSpc>
              <a:spcBef>
                <a:spcPts val="0"/>
              </a:spcBef>
              <a:buNone/>
            </a:pPr>
            <a:r>
              <a:rPr lang="en-GB" b="1">
                <a:solidFill>
                  <a:schemeClr val="accent1"/>
                </a:solidFill>
                <a:latin typeface="Arial"/>
                <a:cs typeface="Arial"/>
              </a:rPr>
              <a:t>Your story: </a:t>
            </a:r>
            <a:endParaRPr lang="en-US">
              <a:solidFill>
                <a:schemeClr val="accent1"/>
              </a:solidFill>
              <a:latin typeface="Arial"/>
              <a:cs typeface="Arial"/>
            </a:endParaRPr>
          </a:p>
          <a:p>
            <a:pPr marL="0" indent="0">
              <a:lnSpc>
                <a:spcPct val="100000"/>
              </a:lnSpc>
              <a:spcBef>
                <a:spcPts val="0"/>
              </a:spcBef>
              <a:buNone/>
            </a:pPr>
            <a:endParaRPr lang="en-GB" b="1">
              <a:solidFill>
                <a:schemeClr val="accent1"/>
              </a:solidFill>
              <a:latin typeface="Arial"/>
              <a:cs typeface="Arial"/>
            </a:endParaRPr>
          </a:p>
          <a:p>
            <a:pPr marL="800100" lvl="1" indent="-342900">
              <a:lnSpc>
                <a:spcPct val="107000"/>
              </a:lnSpc>
              <a:spcBef>
                <a:spcPts val="0"/>
              </a:spcBef>
              <a:buFont typeface="Wingdings,Sans-Serif"/>
              <a:buChar char="Ø"/>
            </a:pPr>
            <a:r>
              <a:rPr lang="en-GB" sz="1800">
                <a:solidFill>
                  <a:srgbClr val="002F6C"/>
                </a:solidFill>
                <a:latin typeface="Arial"/>
                <a:cs typeface="Arial"/>
              </a:rPr>
              <a:t>Why is penetration of a particular market an achievement? </a:t>
            </a:r>
            <a:r>
              <a:rPr lang="en-GB" sz="1800" err="1">
                <a:solidFill>
                  <a:srgbClr val="002F6C"/>
                </a:solidFill>
                <a:latin typeface="Arial"/>
                <a:cs typeface="Arial"/>
              </a:rPr>
              <a:t>Eg.</a:t>
            </a:r>
            <a:r>
              <a:rPr lang="en-GB" sz="1800">
                <a:solidFill>
                  <a:srgbClr val="002F6C"/>
                </a:solidFill>
                <a:latin typeface="Arial"/>
                <a:cs typeface="Arial"/>
              </a:rPr>
              <a:t> are you the first, leading, fastest growing exporter in this market?</a:t>
            </a:r>
            <a:endParaRPr lang="en-US" sz="1800">
              <a:solidFill>
                <a:srgbClr val="002F6C"/>
              </a:solidFill>
              <a:latin typeface="Arial"/>
              <a:cs typeface="Arial"/>
            </a:endParaRPr>
          </a:p>
          <a:p>
            <a:pPr marL="800100" lvl="1" indent="-342900">
              <a:lnSpc>
                <a:spcPct val="107000"/>
              </a:lnSpc>
              <a:spcBef>
                <a:spcPts val="0"/>
              </a:spcBef>
              <a:buFont typeface="Wingdings,Sans-Serif"/>
              <a:buChar char="Ø"/>
            </a:pPr>
            <a:r>
              <a:rPr lang="en-GB" sz="1800">
                <a:solidFill>
                  <a:srgbClr val="002F6C"/>
                </a:solidFill>
                <a:latin typeface="Arial"/>
                <a:cs typeface="Arial"/>
              </a:rPr>
              <a:t>Why is your performance better than that of competitors?</a:t>
            </a:r>
            <a:endParaRPr lang="en-US" sz="1800">
              <a:solidFill>
                <a:srgbClr val="002F6C"/>
              </a:solidFill>
              <a:latin typeface="Arial"/>
              <a:cs typeface="Arial"/>
            </a:endParaRPr>
          </a:p>
          <a:p>
            <a:pPr marL="800100" lvl="1" indent="-342900">
              <a:lnSpc>
                <a:spcPct val="107000"/>
              </a:lnSpc>
              <a:spcBef>
                <a:spcPts val="0"/>
              </a:spcBef>
              <a:buFont typeface="Wingdings,Sans-Serif"/>
              <a:buChar char="Ø"/>
            </a:pPr>
            <a:r>
              <a:rPr lang="en-GB" sz="1800">
                <a:solidFill>
                  <a:srgbClr val="002F6C"/>
                </a:solidFill>
                <a:latin typeface="Arial"/>
                <a:cs typeface="Arial"/>
              </a:rPr>
              <a:t>What challenges have effected your trade and how you overcame them?</a:t>
            </a:r>
          </a:p>
          <a:p>
            <a:pPr marL="800100" lvl="1" indent="-342900">
              <a:lnSpc>
                <a:spcPct val="107000"/>
              </a:lnSpc>
              <a:spcBef>
                <a:spcPts val="0"/>
              </a:spcBef>
              <a:buFont typeface="Wingdings,Sans-Serif"/>
              <a:buChar char="Ø"/>
            </a:pPr>
            <a:endParaRPr lang="en-GB" sz="1800">
              <a:solidFill>
                <a:srgbClr val="002F6C"/>
              </a:solidFill>
              <a:latin typeface="Arial"/>
              <a:cs typeface="Arial"/>
            </a:endParaRPr>
          </a:p>
          <a:p>
            <a:pPr marL="800100" lvl="1" indent="-342900">
              <a:lnSpc>
                <a:spcPct val="107000"/>
              </a:lnSpc>
              <a:spcBef>
                <a:spcPts val="0"/>
              </a:spcBef>
              <a:buFont typeface="Wingdings,Sans-Serif"/>
              <a:buChar char="Ø"/>
            </a:pPr>
            <a:r>
              <a:rPr lang="en-GB" sz="1800">
                <a:solidFill>
                  <a:srgbClr val="C00000"/>
                </a:solidFill>
                <a:latin typeface="Arial"/>
                <a:cs typeface="Arial"/>
              </a:rPr>
              <a:t>Applicants must now submit their most recent commercial success and not wind back to the pre-covid years</a:t>
            </a:r>
            <a:endParaRPr lang="en-GB" sz="1800">
              <a:solidFill>
                <a:srgbClr val="002F6C"/>
              </a:solidFill>
              <a:latin typeface="Arial"/>
              <a:cs typeface="Arial"/>
            </a:endParaRPr>
          </a:p>
        </p:txBody>
      </p:sp>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78947" y="595211"/>
            <a:ext cx="3142117" cy="997510"/>
          </a:xfrm>
        </p:spPr>
        <p:txBody>
          <a:bodyPr>
            <a:noAutofit/>
          </a:bodyPr>
          <a:lstStyle/>
          <a:p>
            <a:r>
              <a:rPr lang="en-US" sz="4000">
                <a:latin typeface="Arial"/>
                <a:cs typeface="Arial"/>
              </a:rPr>
              <a:t>Application Guidance</a:t>
            </a:r>
            <a:endParaRPr lang="en-US" sz="40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2"/>
          <a:stretch>
            <a:fillRect/>
          </a:stretch>
        </p:blipFill>
        <p:spPr>
          <a:xfrm>
            <a:off x="77498" y="5528830"/>
            <a:ext cx="1057275" cy="1238250"/>
          </a:xfrm>
          <a:prstGeom prst="rect">
            <a:avLst/>
          </a:prstGeom>
        </p:spPr>
      </p:pic>
      <p:sp>
        <p:nvSpPr>
          <p:cNvPr id="4" name="Title 1" descr="Title">
            <a:extLst>
              <a:ext uri="{FF2B5EF4-FFF2-40B4-BE49-F238E27FC236}">
                <a16:creationId xmlns:a16="http://schemas.microsoft.com/office/drawing/2014/main" id="{9FAF8C63-38F8-D71C-D55E-13F0B7588380}"/>
              </a:ext>
            </a:extLst>
          </p:cNvPr>
          <p:cNvSpPr txBox="1">
            <a:spLocks/>
          </p:cNvSpPr>
          <p:nvPr/>
        </p:nvSpPr>
        <p:spPr>
          <a:xfrm>
            <a:off x="148494" y="1919338"/>
            <a:ext cx="2869975" cy="99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sz="2400">
                <a:latin typeface="Arial"/>
                <a:cs typeface="Arial"/>
              </a:rPr>
              <a:t>International Trade</a:t>
            </a:r>
            <a:endParaRPr lang="en-US" sz="2400"/>
          </a:p>
        </p:txBody>
      </p:sp>
    </p:spTree>
    <p:extLst>
      <p:ext uri="{BB962C8B-B14F-4D97-AF65-F5344CB8AC3E}">
        <p14:creationId xmlns:p14="http://schemas.microsoft.com/office/powerpoint/2010/main" val="134334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EB2ED-3056-5B46-B110-927628F59BAF}"/>
              </a:ext>
            </a:extLst>
          </p:cNvPr>
          <p:cNvSpPr>
            <a:spLocks noGrp="1"/>
          </p:cNvSpPr>
          <p:nvPr>
            <p:ph type="body" sz="quarter" idx="18"/>
          </p:nvPr>
        </p:nvSpPr>
        <p:spPr>
          <a:xfrm>
            <a:off x="3599733" y="205856"/>
            <a:ext cx="8364355" cy="6445315"/>
          </a:xfrm>
        </p:spPr>
        <p:txBody>
          <a:bodyPr vert="horz" lIns="91440" tIns="45720" rIns="91440" bIns="45720" rtlCol="0" anchor="t">
            <a:noAutofit/>
          </a:bodyPr>
          <a:lstStyle/>
          <a:p>
            <a:pPr marL="0" indent="0">
              <a:lnSpc>
                <a:spcPct val="107000"/>
              </a:lnSpc>
              <a:spcBef>
                <a:spcPts val="1500"/>
              </a:spcBef>
              <a:spcAft>
                <a:spcPts val="1500"/>
              </a:spcAft>
              <a:buNone/>
            </a:pPr>
            <a:r>
              <a:rPr lang="en-GB" b="1">
                <a:solidFill>
                  <a:schemeClr val="accent1"/>
                </a:solidFill>
                <a:latin typeface="Arial"/>
                <a:cs typeface="Arial"/>
              </a:rPr>
              <a:t>To apply for the Promoting Opportunity Award you must be:</a:t>
            </a:r>
            <a:r>
              <a:rPr lang="en-GB">
                <a:solidFill>
                  <a:srgbClr val="002F6C"/>
                </a:solidFill>
                <a:latin typeface="Arial"/>
                <a:cs typeface="Arial"/>
              </a:rPr>
              <a:t> </a:t>
            </a:r>
            <a:endParaRPr lang="en-US">
              <a:solidFill>
                <a:srgbClr val="002F6C"/>
              </a:solidFill>
              <a:latin typeface="Arial"/>
              <a:cs typeface="Arial"/>
            </a:endParaRPr>
          </a:p>
          <a:p>
            <a:pPr marL="800100" indent="-342900">
              <a:lnSpc>
                <a:spcPct val="100000"/>
              </a:lnSpc>
              <a:buFont typeface="Wingdings,Sans-Serif"/>
              <a:buChar char="Ø"/>
            </a:pPr>
            <a:r>
              <a:rPr lang="en-GB">
                <a:solidFill>
                  <a:srgbClr val="002F6C"/>
                </a:solidFill>
                <a:latin typeface="Arial"/>
                <a:cs typeface="Calibri"/>
              </a:rPr>
              <a:t>a business, charity, social enterprise or non for profit with a social mobility programme or intervention, or </a:t>
            </a:r>
          </a:p>
          <a:p>
            <a:pPr marL="800100" lvl="1" indent="-342900">
              <a:lnSpc>
                <a:spcPct val="100000"/>
              </a:lnSpc>
              <a:spcBef>
                <a:spcPts val="0"/>
              </a:spcBef>
              <a:buFont typeface="Wingdings,Sans-Serif"/>
              <a:buChar char="Ø"/>
            </a:pPr>
            <a:r>
              <a:rPr lang="en-GB" sz="1800">
                <a:solidFill>
                  <a:srgbClr val="002F6C"/>
                </a:solidFill>
                <a:latin typeface="Arial"/>
                <a:cs typeface="Arial"/>
              </a:rPr>
              <a:t>a subsidiary of an organisation with a social mobility focus </a:t>
            </a:r>
          </a:p>
          <a:p>
            <a:pPr marL="457200" lvl="1" indent="0">
              <a:lnSpc>
                <a:spcPct val="100000"/>
              </a:lnSpc>
              <a:spcBef>
                <a:spcPts val="0"/>
              </a:spcBef>
              <a:buNone/>
            </a:pPr>
            <a:endParaRPr lang="en-GB" sz="1800">
              <a:solidFill>
                <a:srgbClr val="002F6C"/>
              </a:solidFill>
              <a:latin typeface="Arial"/>
              <a:cs typeface="Arial"/>
            </a:endParaRPr>
          </a:p>
          <a:p>
            <a:pPr marL="0" indent="0">
              <a:lnSpc>
                <a:spcPct val="100000"/>
              </a:lnSpc>
              <a:spcBef>
                <a:spcPts val="0"/>
              </a:spcBef>
              <a:buNone/>
            </a:pPr>
            <a:r>
              <a:rPr lang="en-GB">
                <a:solidFill>
                  <a:srgbClr val="002F6C"/>
                </a:solidFill>
                <a:latin typeface="Arial"/>
                <a:cs typeface="Arial"/>
              </a:rPr>
              <a:t>You cannot apply if social mobility is the main focus of your organisation.</a:t>
            </a:r>
          </a:p>
          <a:p>
            <a:pPr marL="800100" lvl="1" indent="-342900">
              <a:lnSpc>
                <a:spcPct val="100000"/>
              </a:lnSpc>
              <a:spcBef>
                <a:spcPts val="0"/>
              </a:spcBef>
              <a:buFont typeface="Wingdings,Sans-Serif"/>
              <a:buChar char="Ø"/>
            </a:pPr>
            <a:endParaRPr lang="en-GB" sz="1800">
              <a:solidFill>
                <a:srgbClr val="002F6C"/>
              </a:solidFill>
              <a:latin typeface="Arial"/>
              <a:cs typeface="Arial"/>
            </a:endParaRPr>
          </a:p>
          <a:p>
            <a:pPr marL="800100" lvl="1" indent="-342900">
              <a:lnSpc>
                <a:spcPct val="100000"/>
              </a:lnSpc>
              <a:spcBef>
                <a:spcPts val="0"/>
              </a:spcBef>
              <a:buFont typeface="Wingdings,Sans-Serif"/>
              <a:buChar char="Ø"/>
            </a:pPr>
            <a:r>
              <a:rPr lang="en-GB" sz="1800">
                <a:solidFill>
                  <a:srgbClr val="002F6C"/>
                </a:solidFill>
                <a:latin typeface="Arial"/>
                <a:cs typeface="Arial"/>
              </a:rPr>
              <a:t>However, training providers or educational organisations can apply when making a joint application with another organisation, or if the social mobility initiative relates to their own workforce.</a:t>
            </a:r>
          </a:p>
          <a:p>
            <a:pPr marL="0" indent="0">
              <a:lnSpc>
                <a:spcPct val="100000"/>
              </a:lnSpc>
              <a:spcBef>
                <a:spcPts val="0"/>
              </a:spcBef>
              <a:buNone/>
            </a:pPr>
            <a:endParaRPr lang="en-GB">
              <a:solidFill>
                <a:srgbClr val="002F6C"/>
              </a:solidFill>
              <a:latin typeface="Arial"/>
            </a:endParaRPr>
          </a:p>
          <a:p>
            <a:pPr marL="0" indent="0">
              <a:lnSpc>
                <a:spcPct val="100000"/>
              </a:lnSpc>
              <a:spcBef>
                <a:spcPts val="0"/>
              </a:spcBef>
              <a:buNone/>
            </a:pPr>
            <a:r>
              <a:rPr lang="en-GB" b="1">
                <a:solidFill>
                  <a:schemeClr val="accent1"/>
                </a:solidFill>
                <a:latin typeface="Arial"/>
                <a:cs typeface="Arial"/>
              </a:rPr>
              <a:t>Your story: </a:t>
            </a:r>
            <a:br>
              <a:rPr lang="en-GB" b="1">
                <a:latin typeface="Arial"/>
                <a:cs typeface="Arial"/>
              </a:rPr>
            </a:br>
            <a:endParaRPr lang="en-GB">
              <a:solidFill>
                <a:schemeClr val="accent1"/>
              </a:solidFill>
            </a:endParaRPr>
          </a:p>
          <a:p>
            <a:pPr>
              <a:lnSpc>
                <a:spcPct val="100000"/>
              </a:lnSpc>
              <a:spcBef>
                <a:spcPts val="0"/>
              </a:spcBef>
              <a:spcAft>
                <a:spcPts val="1500"/>
              </a:spcAft>
              <a:buFont typeface="Wingdings" panose="05000000000000000000" pitchFamily="2" charset="2"/>
              <a:buChar char="Ø"/>
            </a:pPr>
            <a:r>
              <a:rPr lang="en-GB">
                <a:solidFill>
                  <a:srgbClr val="002F6C"/>
                </a:solidFill>
                <a:latin typeface="Arial"/>
                <a:cs typeface="Calibri"/>
              </a:rPr>
              <a:t> Tell us how you have supported individuals or groups from disadvantaged backgrounds to improve their job skills and their chances of finding work. This includes doing one or more of the following, for at least 2 years</a:t>
            </a:r>
            <a:r>
              <a:rPr lang="en-GB" b="1">
                <a:solidFill>
                  <a:srgbClr val="002F6C"/>
                </a:solidFill>
                <a:latin typeface="Arial"/>
                <a:cs typeface="Arial"/>
              </a:rPr>
              <a:t>:</a:t>
            </a:r>
          </a:p>
          <a:p>
            <a:pPr marL="800100" lvl="1" indent="-342900">
              <a:lnSpc>
                <a:spcPct val="100000"/>
              </a:lnSpc>
              <a:spcBef>
                <a:spcPts val="0"/>
              </a:spcBef>
              <a:spcAft>
                <a:spcPts val="375"/>
              </a:spcAft>
              <a:buFont typeface="Wingdings,Sans-Serif"/>
              <a:buChar char="Ø"/>
            </a:pPr>
            <a:r>
              <a:rPr lang="en-GB" sz="1800">
                <a:solidFill>
                  <a:srgbClr val="002F6C"/>
                </a:solidFill>
                <a:latin typeface="Arial"/>
                <a:cs typeface="Calibri"/>
              </a:rPr>
              <a:t>providing work experience or careers advice</a:t>
            </a:r>
          </a:p>
          <a:p>
            <a:pPr marL="800100" lvl="1" indent="-342900">
              <a:lnSpc>
                <a:spcPct val="100000"/>
              </a:lnSpc>
              <a:spcBef>
                <a:spcPts val="0"/>
              </a:spcBef>
              <a:spcAft>
                <a:spcPts val="375"/>
              </a:spcAft>
              <a:buFont typeface="Wingdings,Sans-Serif"/>
              <a:buChar char="Ø"/>
            </a:pPr>
            <a:r>
              <a:rPr lang="en-GB" sz="1800">
                <a:solidFill>
                  <a:srgbClr val="002F6C"/>
                </a:solidFill>
                <a:latin typeface="Arial"/>
                <a:cs typeface="Calibri"/>
              </a:rPr>
              <a:t>mentoring</a:t>
            </a:r>
          </a:p>
          <a:p>
            <a:pPr marL="800100" lvl="1" indent="-342900">
              <a:lnSpc>
                <a:spcPct val="100000"/>
              </a:lnSpc>
              <a:spcBef>
                <a:spcPts val="0"/>
              </a:spcBef>
              <a:spcAft>
                <a:spcPts val="375"/>
              </a:spcAft>
              <a:buFont typeface="Wingdings,Sans-Serif"/>
              <a:buChar char="Ø"/>
            </a:pPr>
            <a:r>
              <a:rPr lang="en-GB" sz="1800">
                <a:solidFill>
                  <a:srgbClr val="002F6C"/>
                </a:solidFill>
                <a:latin typeface="Arial"/>
                <a:cs typeface="Calibri"/>
              </a:rPr>
              <a:t>offering interview and job-related training</a:t>
            </a:r>
          </a:p>
          <a:p>
            <a:pPr marL="800100" lvl="1" indent="-342900">
              <a:lnSpc>
                <a:spcPct val="100000"/>
              </a:lnSpc>
              <a:spcBef>
                <a:spcPts val="0"/>
              </a:spcBef>
              <a:spcAft>
                <a:spcPts val="375"/>
              </a:spcAft>
              <a:buFont typeface="Wingdings,Sans-Serif"/>
              <a:buChar char="Ø"/>
            </a:pPr>
            <a:r>
              <a:rPr lang="en-GB" sz="1800">
                <a:solidFill>
                  <a:srgbClr val="002F6C"/>
                </a:solidFill>
                <a:latin typeface="Arial"/>
                <a:cs typeface="Calibri"/>
              </a:rPr>
              <a:t>making sure your recruitment process is open to everyone</a:t>
            </a:r>
          </a:p>
          <a:p>
            <a:pPr marL="0" indent="0">
              <a:lnSpc>
                <a:spcPct val="100000"/>
              </a:lnSpc>
              <a:spcBef>
                <a:spcPts val="0"/>
              </a:spcBef>
              <a:buNone/>
            </a:pPr>
            <a:endParaRPr lang="en-GB" sz="1600">
              <a:solidFill>
                <a:srgbClr val="002F6C"/>
              </a:solidFill>
              <a:latin typeface="Arial"/>
              <a:cs typeface="Arial"/>
            </a:endParaRPr>
          </a:p>
          <a:p>
            <a:pPr marL="0" indent="0">
              <a:lnSpc>
                <a:spcPct val="100000"/>
              </a:lnSpc>
              <a:spcBef>
                <a:spcPts val="0"/>
              </a:spcBef>
              <a:buNone/>
            </a:pPr>
            <a:r>
              <a:rPr lang="en-GB" sz="1400">
                <a:solidFill>
                  <a:srgbClr val="002F6C"/>
                </a:solidFill>
                <a:latin typeface="Arial"/>
                <a:cs typeface="Arial"/>
              </a:rPr>
              <a:t>. </a:t>
            </a:r>
          </a:p>
          <a:p>
            <a:pPr marL="0" indent="0">
              <a:lnSpc>
                <a:spcPct val="100000"/>
              </a:lnSpc>
              <a:spcBef>
                <a:spcPts val="0"/>
              </a:spcBef>
              <a:buNone/>
            </a:pPr>
            <a:endParaRPr lang="en-GB" sz="1400">
              <a:solidFill>
                <a:srgbClr val="002F6C"/>
              </a:solidFill>
              <a:latin typeface="Arial"/>
              <a:cs typeface="Arial"/>
            </a:endParaRPr>
          </a:p>
          <a:p>
            <a:pPr>
              <a:buNone/>
            </a:pPr>
            <a:endParaRPr lang="en-GB" sz="1200" u="sng">
              <a:solidFill>
                <a:srgbClr val="0078D4"/>
              </a:solidFill>
              <a:highlight>
                <a:srgbClr val="FFFFFF"/>
              </a:highlight>
              <a:latin typeface="Arial"/>
              <a:cs typeface="Arial"/>
            </a:endParaRPr>
          </a:p>
          <a:p>
            <a:pPr marL="0" indent="0">
              <a:lnSpc>
                <a:spcPct val="100000"/>
              </a:lnSpc>
              <a:spcBef>
                <a:spcPts val="0"/>
              </a:spcBef>
              <a:buNone/>
            </a:pPr>
            <a:endParaRPr lang="en-GB" sz="1400">
              <a:solidFill>
                <a:srgbClr val="002F6C"/>
              </a:solidFill>
              <a:latin typeface="Arial"/>
              <a:cs typeface="Arial"/>
            </a:endParaRPr>
          </a:p>
          <a:p>
            <a:pPr marL="0" indent="0">
              <a:lnSpc>
                <a:spcPct val="100000"/>
              </a:lnSpc>
              <a:spcBef>
                <a:spcPts val="0"/>
              </a:spcBef>
              <a:buNone/>
            </a:pPr>
            <a:endParaRPr lang="en-GB" sz="1600" b="1">
              <a:solidFill>
                <a:schemeClr val="accent1"/>
              </a:solidFill>
              <a:latin typeface="Arial"/>
              <a:cs typeface="Arial"/>
            </a:endParaRPr>
          </a:p>
        </p:txBody>
      </p:sp>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78947" y="595211"/>
            <a:ext cx="3142117" cy="997510"/>
          </a:xfrm>
        </p:spPr>
        <p:txBody>
          <a:bodyPr>
            <a:noAutofit/>
          </a:bodyPr>
          <a:lstStyle/>
          <a:p>
            <a:r>
              <a:rPr lang="en-US" sz="4000">
                <a:latin typeface="Arial"/>
                <a:cs typeface="Arial"/>
              </a:rPr>
              <a:t>Application Guidance</a:t>
            </a:r>
            <a:endParaRPr lang="en-US" sz="40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3"/>
          <a:stretch>
            <a:fillRect/>
          </a:stretch>
        </p:blipFill>
        <p:spPr>
          <a:xfrm>
            <a:off x="77498" y="5528830"/>
            <a:ext cx="1057275" cy="1238250"/>
          </a:xfrm>
          <a:prstGeom prst="rect">
            <a:avLst/>
          </a:prstGeom>
        </p:spPr>
      </p:pic>
      <p:sp>
        <p:nvSpPr>
          <p:cNvPr id="4" name="Title 1" descr="Title">
            <a:extLst>
              <a:ext uri="{FF2B5EF4-FFF2-40B4-BE49-F238E27FC236}">
                <a16:creationId xmlns:a16="http://schemas.microsoft.com/office/drawing/2014/main" id="{9FAF8C63-38F8-D71C-D55E-13F0B7588380}"/>
              </a:ext>
            </a:extLst>
          </p:cNvPr>
          <p:cNvSpPr txBox="1">
            <a:spLocks/>
          </p:cNvSpPr>
          <p:nvPr/>
        </p:nvSpPr>
        <p:spPr>
          <a:xfrm>
            <a:off x="137608" y="2256795"/>
            <a:ext cx="2869975" cy="99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sz="2400">
                <a:latin typeface="Arial"/>
                <a:cs typeface="Arial"/>
              </a:rPr>
              <a:t>Promoting Opportunity (through Social Mobility)</a:t>
            </a:r>
            <a:endParaRPr lang="en-US" sz="2400"/>
          </a:p>
        </p:txBody>
      </p:sp>
    </p:spTree>
    <p:extLst>
      <p:ext uri="{BB962C8B-B14F-4D97-AF65-F5344CB8AC3E}">
        <p14:creationId xmlns:p14="http://schemas.microsoft.com/office/powerpoint/2010/main" val="650724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9FEB2ED-3056-5B46-B110-927628F59BAF}"/>
              </a:ext>
            </a:extLst>
          </p:cNvPr>
          <p:cNvSpPr>
            <a:spLocks noGrp="1"/>
          </p:cNvSpPr>
          <p:nvPr>
            <p:ph type="body" sz="quarter" idx="18"/>
          </p:nvPr>
        </p:nvSpPr>
        <p:spPr>
          <a:xfrm>
            <a:off x="3479990" y="377028"/>
            <a:ext cx="8407210" cy="6390052"/>
          </a:xfrm>
        </p:spPr>
        <p:txBody>
          <a:bodyPr vert="horz" lIns="91440" tIns="45720" rIns="91440" bIns="45720" rtlCol="0" anchor="t">
            <a:noAutofit/>
          </a:bodyPr>
          <a:lstStyle/>
          <a:p>
            <a:pPr marL="0" indent="0">
              <a:lnSpc>
                <a:spcPct val="107000"/>
              </a:lnSpc>
              <a:spcBef>
                <a:spcPts val="0"/>
              </a:spcBef>
              <a:spcAft>
                <a:spcPts val="800"/>
              </a:spcAft>
              <a:buNone/>
            </a:pPr>
            <a:r>
              <a:rPr lang="en-GB" b="1">
                <a:solidFill>
                  <a:schemeClr val="accent1"/>
                </a:solidFill>
                <a:latin typeface="Arial"/>
                <a:cs typeface="Arial"/>
              </a:rPr>
              <a:t>To apply for the Sustainable Development Award, you must:</a:t>
            </a:r>
            <a:endParaRPr lang="en-US">
              <a:solidFill>
                <a:schemeClr val="accent1"/>
              </a:solidFill>
              <a:latin typeface="Arial"/>
              <a:cs typeface="Arial"/>
            </a:endParaRPr>
          </a:p>
          <a:p>
            <a:pPr marL="800100" lvl="1" indent="-342900">
              <a:lnSpc>
                <a:spcPct val="100000"/>
              </a:lnSpc>
              <a:spcBef>
                <a:spcPts val="0"/>
              </a:spcBef>
              <a:spcAft>
                <a:spcPts val="800"/>
              </a:spcAft>
              <a:buFont typeface="Wingdings,Sans-Serif"/>
              <a:buChar char="Ø"/>
            </a:pPr>
            <a:r>
              <a:rPr lang="en-GB" sz="1800">
                <a:solidFill>
                  <a:srgbClr val="002F6C"/>
                </a:solidFill>
                <a:latin typeface="Arial"/>
                <a:cs typeface="Calibri"/>
              </a:rPr>
              <a:t>Show how you have achieved outstanding sustainable development for more than 2 years</a:t>
            </a:r>
            <a:endParaRPr lang="en-US" sz="1800">
              <a:solidFill>
                <a:srgbClr val="002F6C"/>
              </a:solidFill>
              <a:latin typeface="Arial"/>
              <a:cs typeface="Calibri"/>
            </a:endParaRPr>
          </a:p>
          <a:p>
            <a:pPr marL="800100" lvl="1" indent="-342900">
              <a:lnSpc>
                <a:spcPct val="100000"/>
              </a:lnSpc>
              <a:spcBef>
                <a:spcPts val="0"/>
              </a:spcBef>
              <a:spcAft>
                <a:spcPts val="800"/>
              </a:spcAft>
              <a:buFont typeface="Wingdings,Sans-Serif"/>
              <a:buChar char="Ø"/>
            </a:pPr>
            <a:r>
              <a:rPr lang="en-GB" sz="1800">
                <a:solidFill>
                  <a:srgbClr val="002F6C"/>
                </a:solidFill>
                <a:latin typeface="Arial"/>
                <a:cs typeface="Calibri"/>
              </a:rPr>
              <a:t>Provide evidence of the benefits or positive outcomes of your actions or interventions</a:t>
            </a:r>
          </a:p>
          <a:p>
            <a:pPr marL="800100" lvl="1" indent="-342900">
              <a:lnSpc>
                <a:spcPct val="100000"/>
              </a:lnSpc>
              <a:spcBef>
                <a:spcPts val="0"/>
              </a:spcBef>
              <a:spcAft>
                <a:spcPts val="800"/>
              </a:spcAft>
              <a:buFont typeface="Wingdings,Sans-Serif"/>
              <a:buChar char="Ø"/>
            </a:pPr>
            <a:r>
              <a:rPr lang="en-GB" sz="1800">
                <a:solidFill>
                  <a:srgbClr val="002F6C"/>
                </a:solidFill>
                <a:latin typeface="Arial"/>
                <a:cs typeface="Calibri"/>
              </a:rPr>
              <a:t>If you have a sustainable product or approach, you must also demonstrate a sustainable business strategy.</a:t>
            </a:r>
          </a:p>
          <a:p>
            <a:pPr marL="0" indent="0">
              <a:lnSpc>
                <a:spcPct val="107000"/>
              </a:lnSpc>
              <a:spcBef>
                <a:spcPts val="0"/>
              </a:spcBef>
              <a:spcAft>
                <a:spcPts val="800"/>
              </a:spcAft>
              <a:buNone/>
            </a:pPr>
            <a:r>
              <a:rPr lang="en-GB" b="1">
                <a:solidFill>
                  <a:srgbClr val="C00000"/>
                </a:solidFill>
                <a:latin typeface="Arial"/>
                <a:cs typeface="Arial"/>
              </a:rPr>
              <a:t>Your story</a:t>
            </a:r>
          </a:p>
          <a:p>
            <a:pPr marL="800100" lvl="1" indent="-342900">
              <a:lnSpc>
                <a:spcPct val="100000"/>
              </a:lnSpc>
              <a:spcBef>
                <a:spcPts val="0"/>
              </a:spcBef>
              <a:spcAft>
                <a:spcPts val="800"/>
              </a:spcAft>
              <a:buFont typeface="Wingdings,Sans-Serif"/>
              <a:buChar char="Ø"/>
            </a:pPr>
            <a:r>
              <a:rPr lang="en-GB" sz="1800">
                <a:solidFill>
                  <a:srgbClr val="002F6C"/>
                </a:solidFill>
                <a:latin typeface="Arial"/>
                <a:cs typeface="Arial"/>
              </a:rPr>
              <a:t>Tell us about any specific successes, such as developing an innovative new product or process delivering environmental benefits, or seeing sustainable development outcomes embedded in your organisation, supply chain or community.  </a:t>
            </a:r>
            <a:endParaRPr lang="en-US" sz="1800">
              <a:solidFill>
                <a:srgbClr val="002F6C"/>
              </a:solidFill>
              <a:latin typeface="Arial"/>
              <a:cs typeface="Arial"/>
            </a:endParaRPr>
          </a:p>
          <a:p>
            <a:pPr marL="800100" lvl="1" indent="-342900">
              <a:lnSpc>
                <a:spcPct val="100000"/>
              </a:lnSpc>
              <a:spcBef>
                <a:spcPts val="0"/>
              </a:spcBef>
              <a:spcAft>
                <a:spcPts val="800"/>
              </a:spcAft>
              <a:buFont typeface="Wingdings,Sans-Serif"/>
              <a:buChar char="Ø"/>
            </a:pPr>
            <a:r>
              <a:rPr lang="en-GB" sz="1800">
                <a:solidFill>
                  <a:srgbClr val="002F6C"/>
                </a:solidFill>
                <a:latin typeface="Arial"/>
                <a:cs typeface="Arial"/>
              </a:rPr>
              <a:t>It is important to demonstrate that your company and/or senior decision makers are leading the way in your sector or community and how they have overcome important challenges that are specific to your sector. </a:t>
            </a:r>
            <a:r>
              <a:rPr lang="en-GB" sz="1800" b="1">
                <a:solidFill>
                  <a:schemeClr val="accent1"/>
                </a:solidFill>
                <a:latin typeface="Arial"/>
                <a:cs typeface="Arial"/>
              </a:rPr>
              <a:t> </a:t>
            </a:r>
            <a:endParaRPr lang="en-US" sz="1800">
              <a:solidFill>
                <a:schemeClr val="accent1"/>
              </a:solidFill>
              <a:latin typeface="Arial"/>
              <a:cs typeface="Arial"/>
            </a:endParaRPr>
          </a:p>
          <a:p>
            <a:pPr marL="800100" lvl="1" indent="-342900">
              <a:lnSpc>
                <a:spcPct val="100000"/>
              </a:lnSpc>
              <a:spcBef>
                <a:spcPts val="0"/>
              </a:spcBef>
              <a:buFont typeface="Wingdings,Sans-Serif"/>
              <a:buChar char="Ø"/>
            </a:pPr>
            <a:r>
              <a:rPr lang="en-GB" sz="1800">
                <a:solidFill>
                  <a:srgbClr val="002F6C"/>
                </a:solidFill>
                <a:latin typeface="Arial"/>
                <a:cs typeface="Arial"/>
              </a:rPr>
              <a:t>What are you doing to be sustainable, in particular, compared to your competitors?</a:t>
            </a:r>
            <a:endParaRPr lang="en-US" sz="1800">
              <a:solidFill>
                <a:srgbClr val="002F6C"/>
              </a:solidFill>
              <a:latin typeface="Arial"/>
              <a:cs typeface="Arial"/>
            </a:endParaRPr>
          </a:p>
          <a:p>
            <a:pPr marL="800100" lvl="1" indent="-342900">
              <a:lnSpc>
                <a:spcPct val="100000"/>
              </a:lnSpc>
              <a:spcBef>
                <a:spcPts val="0"/>
              </a:spcBef>
              <a:buFont typeface="Wingdings,Sans-Serif"/>
              <a:buChar char="Ø"/>
            </a:pPr>
            <a:r>
              <a:rPr lang="en-GB" sz="1800">
                <a:solidFill>
                  <a:srgbClr val="002F6C"/>
                </a:solidFill>
                <a:latin typeface="Arial"/>
                <a:cs typeface="Arial"/>
              </a:rPr>
              <a:t>How are you leading the way and influencing others to be more sustainable? </a:t>
            </a:r>
            <a:endParaRPr lang="en-US" sz="1800">
              <a:solidFill>
                <a:srgbClr val="002F6C"/>
              </a:solidFill>
              <a:latin typeface="Arial"/>
              <a:cs typeface="Arial"/>
            </a:endParaRPr>
          </a:p>
          <a:p>
            <a:pPr marL="800100" lvl="1" indent="-342900">
              <a:lnSpc>
                <a:spcPct val="100000"/>
              </a:lnSpc>
              <a:spcBef>
                <a:spcPts val="0"/>
              </a:spcBef>
              <a:buFont typeface="Wingdings,Sans-Serif"/>
              <a:buChar char="Ø"/>
            </a:pPr>
            <a:r>
              <a:rPr lang="en-GB" sz="1800">
                <a:solidFill>
                  <a:srgbClr val="002F6C"/>
                </a:solidFill>
                <a:latin typeface="Arial"/>
                <a:cs typeface="Arial"/>
              </a:rPr>
              <a:t>Link to the United Nations Sustainable Development Goals</a:t>
            </a:r>
            <a:endParaRPr lang="en-GB" sz="1800" b="1">
              <a:solidFill>
                <a:schemeClr val="accent1"/>
              </a:solidFill>
              <a:latin typeface="Arial"/>
              <a:cs typeface="Arial"/>
            </a:endParaRPr>
          </a:p>
        </p:txBody>
      </p:sp>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78947" y="595211"/>
            <a:ext cx="3142117" cy="997510"/>
          </a:xfrm>
        </p:spPr>
        <p:txBody>
          <a:bodyPr>
            <a:noAutofit/>
          </a:bodyPr>
          <a:lstStyle/>
          <a:p>
            <a:r>
              <a:rPr lang="en-US" sz="4000">
                <a:latin typeface="Arial"/>
                <a:cs typeface="Arial"/>
              </a:rPr>
              <a:t>Application Guidance</a:t>
            </a:r>
            <a:endParaRPr lang="en-US" sz="40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2"/>
          <a:stretch>
            <a:fillRect/>
          </a:stretch>
        </p:blipFill>
        <p:spPr>
          <a:xfrm>
            <a:off x="77498" y="5528830"/>
            <a:ext cx="1057275" cy="1238250"/>
          </a:xfrm>
          <a:prstGeom prst="rect">
            <a:avLst/>
          </a:prstGeom>
        </p:spPr>
      </p:pic>
      <p:sp>
        <p:nvSpPr>
          <p:cNvPr id="4" name="Title 1" descr="Title">
            <a:extLst>
              <a:ext uri="{FF2B5EF4-FFF2-40B4-BE49-F238E27FC236}">
                <a16:creationId xmlns:a16="http://schemas.microsoft.com/office/drawing/2014/main" id="{9FAF8C63-38F8-D71C-D55E-13F0B7588380}"/>
              </a:ext>
            </a:extLst>
          </p:cNvPr>
          <p:cNvSpPr txBox="1">
            <a:spLocks/>
          </p:cNvSpPr>
          <p:nvPr/>
        </p:nvSpPr>
        <p:spPr>
          <a:xfrm>
            <a:off x="137608" y="2256795"/>
            <a:ext cx="2869975" cy="99751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bg1"/>
                </a:solidFill>
                <a:latin typeface="Arial" panose="020B0604020202020204" pitchFamily="34" charset="0"/>
                <a:ea typeface="Helvetica Neue" panose="02000503000000020004" pitchFamily="2" charset="0"/>
                <a:cs typeface="Arial" panose="020B0604020202020204" pitchFamily="34" charset="0"/>
              </a:defRPr>
            </a:lvl1pPr>
          </a:lstStyle>
          <a:p>
            <a:r>
              <a:rPr lang="en-US" sz="2400">
                <a:latin typeface="Arial"/>
                <a:cs typeface="Arial"/>
              </a:rPr>
              <a:t>Sustainable Development</a:t>
            </a:r>
            <a:endParaRPr lang="en-US" sz="2400"/>
          </a:p>
        </p:txBody>
      </p:sp>
    </p:spTree>
    <p:extLst>
      <p:ext uri="{BB962C8B-B14F-4D97-AF65-F5344CB8AC3E}">
        <p14:creationId xmlns:p14="http://schemas.microsoft.com/office/powerpoint/2010/main" val="67506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07CBB-8895-9870-24FF-00A68D9B753F}"/>
              </a:ext>
            </a:extLst>
          </p:cNvPr>
          <p:cNvSpPr>
            <a:spLocks noGrp="1"/>
          </p:cNvSpPr>
          <p:nvPr>
            <p:ph idx="1"/>
          </p:nvPr>
        </p:nvSpPr>
        <p:spPr>
          <a:xfrm>
            <a:off x="838200" y="1395320"/>
            <a:ext cx="10515600" cy="4013634"/>
          </a:xfrm>
        </p:spPr>
        <p:txBody>
          <a:bodyPr vert="horz" lIns="91440" tIns="45720" rIns="91440" bIns="45720" rtlCol="0" anchor="t">
            <a:noAutofit/>
          </a:bodyPr>
          <a:lstStyle/>
          <a:p>
            <a:pPr marL="285750" indent="-285750">
              <a:lnSpc>
                <a:spcPct val="100000"/>
              </a:lnSpc>
              <a:spcBef>
                <a:spcPts val="0"/>
              </a:spcBef>
              <a:buFont typeface="Arial,Sans-Serif"/>
              <a:buChar char="•"/>
            </a:pPr>
            <a:r>
              <a:rPr lang="en-GB">
                <a:solidFill>
                  <a:srgbClr val="002F6C"/>
                </a:solidFill>
                <a:latin typeface="Arial"/>
                <a:cs typeface="Arial"/>
              </a:rPr>
              <a:t>Almost all </a:t>
            </a:r>
            <a:r>
              <a:rPr lang="en-GB" b="1">
                <a:solidFill>
                  <a:schemeClr val="accent1"/>
                </a:solidFill>
                <a:latin typeface="Arial"/>
                <a:cs typeface="Arial"/>
              </a:rPr>
              <a:t>businesses</a:t>
            </a:r>
            <a:r>
              <a:rPr lang="en-GB" b="1">
                <a:solidFill>
                  <a:srgbClr val="002F6C"/>
                </a:solidFill>
                <a:latin typeface="Arial"/>
                <a:cs typeface="Arial"/>
              </a:rPr>
              <a:t> </a:t>
            </a:r>
            <a:r>
              <a:rPr lang="en-GB">
                <a:solidFill>
                  <a:srgbClr val="002F6C"/>
                </a:solidFill>
                <a:latin typeface="Arial"/>
                <a:cs typeface="Arial"/>
              </a:rPr>
              <a:t>(including non-profit) can apply</a:t>
            </a:r>
            <a:endParaRPr lang="en-US">
              <a:solidFill>
                <a:srgbClr val="002F6C"/>
              </a:solidFill>
              <a:latin typeface="Arial"/>
              <a:cs typeface="Arial"/>
            </a:endParaRPr>
          </a:p>
          <a:p>
            <a:pPr marL="285750" indent="-285750">
              <a:lnSpc>
                <a:spcPct val="100000"/>
              </a:lnSpc>
              <a:spcBef>
                <a:spcPts val="0"/>
              </a:spcBef>
              <a:buFont typeface="Arial,Sans-Serif"/>
              <a:buChar char="•"/>
            </a:pPr>
            <a:endParaRPr lang="en-GB">
              <a:solidFill>
                <a:srgbClr val="002F6C"/>
              </a:solidFill>
              <a:latin typeface="Arial"/>
              <a:cs typeface="Arial"/>
            </a:endParaRPr>
          </a:p>
          <a:p>
            <a:pPr marL="285750" indent="-285750">
              <a:lnSpc>
                <a:spcPct val="100000"/>
              </a:lnSpc>
              <a:spcBef>
                <a:spcPts val="0"/>
              </a:spcBef>
              <a:buFont typeface="Arial,Sans-Serif"/>
              <a:buChar char="•"/>
            </a:pPr>
            <a:r>
              <a:rPr lang="en-GB">
                <a:solidFill>
                  <a:srgbClr val="002F6C"/>
                </a:solidFill>
                <a:latin typeface="Arial"/>
                <a:cs typeface="Arial"/>
              </a:rPr>
              <a:t>The application process is </a:t>
            </a:r>
            <a:r>
              <a:rPr lang="en-GB" b="1">
                <a:solidFill>
                  <a:schemeClr val="accent1"/>
                </a:solidFill>
                <a:latin typeface="Arial"/>
                <a:cs typeface="Arial"/>
              </a:rPr>
              <a:t>free</a:t>
            </a:r>
            <a:endParaRPr lang="en-GB">
              <a:solidFill>
                <a:schemeClr val="accent1"/>
              </a:solidFill>
              <a:latin typeface="Arial"/>
              <a:cs typeface="Arial"/>
            </a:endParaRPr>
          </a:p>
          <a:p>
            <a:pPr marL="0" indent="0">
              <a:lnSpc>
                <a:spcPct val="100000"/>
              </a:lnSpc>
              <a:spcBef>
                <a:spcPts val="0"/>
              </a:spcBef>
              <a:buNone/>
            </a:pPr>
            <a:endParaRPr lang="en-GB">
              <a:solidFill>
                <a:srgbClr val="002F6C"/>
              </a:solidFill>
              <a:latin typeface="Arial"/>
              <a:cs typeface="Arial"/>
            </a:endParaRPr>
          </a:p>
          <a:p>
            <a:pPr marL="285750" indent="-285750">
              <a:lnSpc>
                <a:spcPct val="100000"/>
              </a:lnSpc>
              <a:spcBef>
                <a:spcPts val="0"/>
              </a:spcBef>
              <a:buFont typeface="Arial,Sans-Serif"/>
              <a:buChar char="•"/>
            </a:pPr>
            <a:r>
              <a:rPr lang="en-GB">
                <a:solidFill>
                  <a:srgbClr val="002F6C"/>
                </a:solidFill>
                <a:latin typeface="Arial"/>
                <a:cs typeface="Arial"/>
              </a:rPr>
              <a:t>All applications must be made </a:t>
            </a:r>
            <a:r>
              <a:rPr lang="en-GB" b="1">
                <a:solidFill>
                  <a:schemeClr val="accent1"/>
                </a:solidFill>
                <a:latin typeface="Arial"/>
                <a:cs typeface="Arial"/>
              </a:rPr>
              <a:t>online</a:t>
            </a:r>
            <a:endParaRPr lang="en-GB">
              <a:solidFill>
                <a:schemeClr val="accent1"/>
              </a:solidFill>
              <a:latin typeface="Arial"/>
              <a:cs typeface="Arial"/>
            </a:endParaRPr>
          </a:p>
          <a:p>
            <a:pPr marL="285750" indent="-285750">
              <a:lnSpc>
                <a:spcPct val="100000"/>
              </a:lnSpc>
              <a:spcBef>
                <a:spcPts val="0"/>
              </a:spcBef>
              <a:buFont typeface="Arial,Sans-Serif"/>
              <a:buChar char="•"/>
            </a:pPr>
            <a:endParaRPr lang="en-GB">
              <a:solidFill>
                <a:srgbClr val="002F6C"/>
              </a:solidFill>
              <a:latin typeface="Arial"/>
              <a:cs typeface="Arial"/>
            </a:endParaRPr>
          </a:p>
          <a:p>
            <a:pPr marL="285750" indent="-285750">
              <a:lnSpc>
                <a:spcPct val="100000"/>
              </a:lnSpc>
              <a:spcBef>
                <a:spcPts val="0"/>
              </a:spcBef>
              <a:buFont typeface="Arial,Sans-Serif"/>
              <a:buChar char="•"/>
            </a:pPr>
            <a:r>
              <a:rPr lang="en-GB">
                <a:solidFill>
                  <a:srgbClr val="002F6C"/>
                </a:solidFill>
                <a:latin typeface="Arial"/>
                <a:cs typeface="Arial"/>
              </a:rPr>
              <a:t>You may apply for </a:t>
            </a:r>
            <a:r>
              <a:rPr lang="en-GB" b="1">
                <a:solidFill>
                  <a:schemeClr val="accent1"/>
                </a:solidFill>
                <a:latin typeface="Arial"/>
                <a:cs typeface="Arial"/>
              </a:rPr>
              <a:t>more than one </a:t>
            </a:r>
            <a:r>
              <a:rPr lang="en-GB">
                <a:solidFill>
                  <a:srgbClr val="002F6C"/>
                </a:solidFill>
                <a:latin typeface="Arial"/>
                <a:cs typeface="Arial"/>
              </a:rPr>
              <a:t>category</a:t>
            </a:r>
            <a:endParaRPr lang="en-US">
              <a:solidFill>
                <a:srgbClr val="002F6C"/>
              </a:solidFill>
              <a:latin typeface="Arial"/>
              <a:cs typeface="Arial"/>
            </a:endParaRPr>
          </a:p>
          <a:p>
            <a:pPr marL="0" indent="0">
              <a:lnSpc>
                <a:spcPct val="100000"/>
              </a:lnSpc>
              <a:spcBef>
                <a:spcPts val="0"/>
              </a:spcBef>
              <a:buNone/>
            </a:pPr>
            <a:endParaRPr lang="en-GB">
              <a:solidFill>
                <a:srgbClr val="002F6C"/>
              </a:solidFill>
              <a:latin typeface="Arial"/>
              <a:cs typeface="Arial"/>
            </a:endParaRPr>
          </a:p>
          <a:p>
            <a:pPr marL="285750" indent="-285750">
              <a:lnSpc>
                <a:spcPct val="100000"/>
              </a:lnSpc>
              <a:spcBef>
                <a:spcPts val="0"/>
              </a:spcBef>
              <a:buFont typeface="Arial,Sans-Serif"/>
              <a:buChar char="•"/>
            </a:pPr>
            <a:r>
              <a:rPr lang="en-GB">
                <a:solidFill>
                  <a:srgbClr val="002F6C"/>
                </a:solidFill>
                <a:latin typeface="Arial"/>
                <a:cs typeface="Arial"/>
              </a:rPr>
              <a:t>Applications for the 2024 King’s Awards for Enterprise open on </a:t>
            </a:r>
            <a:r>
              <a:rPr lang="en-GB" b="1">
                <a:solidFill>
                  <a:schemeClr val="accent1"/>
                </a:solidFill>
                <a:latin typeface="Arial"/>
                <a:cs typeface="Arial"/>
              </a:rPr>
              <a:t>6 May until 1pm 12 September 2024</a:t>
            </a:r>
            <a:endParaRPr lang="en-GB">
              <a:solidFill>
                <a:schemeClr val="accent1"/>
              </a:solidFill>
              <a:latin typeface="Arial"/>
              <a:cs typeface="Arial"/>
            </a:endParaRPr>
          </a:p>
          <a:p>
            <a:pPr marL="0" indent="0">
              <a:lnSpc>
                <a:spcPct val="100000"/>
              </a:lnSpc>
              <a:spcBef>
                <a:spcPts val="0"/>
              </a:spcBef>
              <a:buNone/>
            </a:pPr>
            <a:endParaRPr lang="en-GB">
              <a:solidFill>
                <a:srgbClr val="002F6C"/>
              </a:solidFill>
              <a:latin typeface="Arial"/>
              <a:cs typeface="Arial"/>
            </a:endParaRPr>
          </a:p>
          <a:p>
            <a:pPr marL="285750" indent="-285750">
              <a:lnSpc>
                <a:spcPct val="100000"/>
              </a:lnSpc>
              <a:spcBef>
                <a:spcPts val="0"/>
              </a:spcBef>
              <a:buFont typeface="Arial,Sans-Serif"/>
              <a:buChar char="•"/>
            </a:pPr>
            <a:r>
              <a:rPr lang="en-GB">
                <a:solidFill>
                  <a:srgbClr val="002F6C"/>
                </a:solidFill>
                <a:latin typeface="Arial"/>
                <a:cs typeface="Arial"/>
              </a:rPr>
              <a:t>Eligibility criteria and more information on how to apply is here </a:t>
            </a:r>
            <a:r>
              <a:rPr lang="en-GB" b="1">
                <a:solidFill>
                  <a:schemeClr val="accent1"/>
                </a:solidFill>
                <a:latin typeface="Arial"/>
                <a:cs typeface="Arial"/>
                <a:hlinkClick r:id="rId2">
                  <a:extLst>
                    <a:ext uri="{A12FA001-AC4F-418D-AE19-62706E023703}">
                      <ahyp:hlinkClr xmlns:ahyp="http://schemas.microsoft.com/office/drawing/2018/hyperlinkcolor" val="tx"/>
                    </a:ext>
                  </a:extLst>
                </a:hlinkClick>
              </a:rPr>
              <a:t>www.gov.uk/kings-awards-for-enterprise</a:t>
            </a:r>
            <a:endParaRPr lang="en-GB" b="1">
              <a:solidFill>
                <a:schemeClr val="accent1"/>
              </a:solidFill>
              <a:hlinkClick r:id="rId2">
                <a:extLst>
                  <a:ext uri="{A12FA001-AC4F-418D-AE19-62706E023703}">
                    <ahyp:hlinkClr xmlns:ahyp="http://schemas.microsoft.com/office/drawing/2018/hyperlinkcolor" val="tx"/>
                  </a:ext>
                </a:extLst>
              </a:hlinkClick>
            </a:endParaRPr>
          </a:p>
          <a:p>
            <a:pPr marL="0" indent="0">
              <a:lnSpc>
                <a:spcPct val="100000"/>
              </a:lnSpc>
              <a:spcBef>
                <a:spcPts val="0"/>
              </a:spcBef>
              <a:buNone/>
            </a:pPr>
            <a:endParaRPr lang="en-GB" sz="2000">
              <a:solidFill>
                <a:srgbClr val="000000"/>
              </a:solidFill>
              <a:latin typeface="Arial"/>
              <a:cs typeface="Arial"/>
            </a:endParaRPr>
          </a:p>
          <a:p>
            <a:pPr marL="0" indent="0">
              <a:lnSpc>
                <a:spcPct val="100000"/>
              </a:lnSpc>
              <a:spcBef>
                <a:spcPts val="0"/>
              </a:spcBef>
              <a:buNone/>
            </a:pPr>
            <a:endParaRPr lang="en-GB" sz="2000">
              <a:solidFill>
                <a:srgbClr val="002F6C"/>
              </a:solidFill>
              <a:latin typeface="Arial"/>
              <a:cs typeface="Arial"/>
            </a:endParaRPr>
          </a:p>
          <a:p>
            <a:pPr marL="914400" lvl="2" indent="0">
              <a:lnSpc>
                <a:spcPct val="100000"/>
              </a:lnSpc>
              <a:spcBef>
                <a:spcPts val="0"/>
              </a:spcBef>
              <a:buNone/>
            </a:pPr>
            <a:endParaRPr lang="en-GB" sz="2400" b="1">
              <a:solidFill>
                <a:srgbClr val="002F6C"/>
              </a:solidFill>
              <a:latin typeface="Arial"/>
              <a:cs typeface="Arial"/>
            </a:endParaRPr>
          </a:p>
          <a:p>
            <a:pPr marL="0" indent="0">
              <a:lnSpc>
                <a:spcPct val="100000"/>
              </a:lnSpc>
              <a:spcBef>
                <a:spcPts val="0"/>
              </a:spcBef>
              <a:buNone/>
            </a:pPr>
            <a:endParaRPr lang="en-GB" sz="1600">
              <a:solidFill>
                <a:srgbClr val="002F6C"/>
              </a:solidFill>
              <a:latin typeface="Arial"/>
              <a:cs typeface="Arial"/>
            </a:endParaRPr>
          </a:p>
          <a:p>
            <a:pPr marL="2114550" lvl="4" indent="-285750">
              <a:lnSpc>
                <a:spcPct val="100000"/>
              </a:lnSpc>
              <a:spcBef>
                <a:spcPts val="0"/>
              </a:spcBef>
              <a:buFont typeface="Wingdings,Sans-Serif" panose="020B0604020202020204" pitchFamily="34" charset="0"/>
              <a:buChar char="Ø"/>
            </a:pPr>
            <a:endParaRPr lang="en-GB">
              <a:solidFill>
                <a:srgbClr val="C00000"/>
              </a:solidFill>
              <a:latin typeface="Arial"/>
              <a:cs typeface="Arial"/>
            </a:endParaRPr>
          </a:p>
          <a:p>
            <a:pPr marL="1828800" lvl="4" indent="0">
              <a:lnSpc>
                <a:spcPct val="100000"/>
              </a:lnSpc>
              <a:spcBef>
                <a:spcPts val="0"/>
              </a:spcBef>
              <a:buNone/>
            </a:pPr>
            <a:endParaRPr lang="en-US">
              <a:solidFill>
                <a:srgbClr val="C00000"/>
              </a:solidFill>
              <a:latin typeface="Arial"/>
              <a:cs typeface="Arial"/>
            </a:endParaRPr>
          </a:p>
        </p:txBody>
      </p:sp>
      <p:sp>
        <p:nvSpPr>
          <p:cNvPr id="2" name="Title 1">
            <a:extLst>
              <a:ext uri="{FF2B5EF4-FFF2-40B4-BE49-F238E27FC236}">
                <a16:creationId xmlns:a16="http://schemas.microsoft.com/office/drawing/2014/main" id="{22112914-F8B2-EC4D-9F31-A14DEB477A21}"/>
              </a:ext>
            </a:extLst>
          </p:cNvPr>
          <p:cNvSpPr>
            <a:spLocks noGrp="1"/>
          </p:cNvSpPr>
          <p:nvPr>
            <p:ph type="title"/>
          </p:nvPr>
        </p:nvSpPr>
        <p:spPr/>
        <p:txBody>
          <a:bodyPr>
            <a:normAutofit/>
          </a:bodyPr>
          <a:lstStyle/>
          <a:p>
            <a:r>
              <a:rPr lang="en-US" sz="3600">
                <a:latin typeface="Arial"/>
                <a:cs typeface="Arial"/>
              </a:rPr>
              <a:t>How to apply</a:t>
            </a:r>
            <a:endParaRPr lang="en-US" sz="3600"/>
          </a:p>
        </p:txBody>
      </p:sp>
      <p:pic>
        <p:nvPicPr>
          <p:cNvPr id="6" name="Picture 5" descr="Logo&#10;&#10;Description automatically generated">
            <a:extLst>
              <a:ext uri="{FF2B5EF4-FFF2-40B4-BE49-F238E27FC236}">
                <a16:creationId xmlns:a16="http://schemas.microsoft.com/office/drawing/2014/main" id="{2AC5F2C8-4AF5-1E98-8A93-37755580CF32}"/>
              </a:ext>
            </a:extLst>
          </p:cNvPr>
          <p:cNvPicPr>
            <a:picLocks noChangeAspect="1"/>
          </p:cNvPicPr>
          <p:nvPr/>
        </p:nvPicPr>
        <p:blipFill rotWithShape="1">
          <a:blip r:embed="rId3"/>
          <a:srcRect l="11987" t="4416" r="15773" b="15142"/>
          <a:stretch/>
        </p:blipFill>
        <p:spPr>
          <a:xfrm>
            <a:off x="10967603" y="5512377"/>
            <a:ext cx="1037846" cy="1158928"/>
          </a:xfrm>
          <a:prstGeom prst="rect">
            <a:avLst/>
          </a:prstGeom>
        </p:spPr>
      </p:pic>
    </p:spTree>
    <p:extLst>
      <p:ext uri="{BB962C8B-B14F-4D97-AF65-F5344CB8AC3E}">
        <p14:creationId xmlns:p14="http://schemas.microsoft.com/office/powerpoint/2010/main" val="1581098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2"/>
          <a:stretch>
            <a:fillRect/>
          </a:stretch>
        </p:blipFill>
        <p:spPr>
          <a:xfrm>
            <a:off x="77498" y="5528830"/>
            <a:ext cx="1057275" cy="1238250"/>
          </a:xfrm>
          <a:prstGeom prst="rect">
            <a:avLst/>
          </a:prstGeom>
        </p:spPr>
      </p:pic>
      <p:sp>
        <p:nvSpPr>
          <p:cNvPr id="268" name="Title 1" descr="Title">
            <a:extLst>
              <a:ext uri="{FF2B5EF4-FFF2-40B4-BE49-F238E27FC236}">
                <a16:creationId xmlns:a16="http://schemas.microsoft.com/office/drawing/2014/main" id="{214A3F8C-7BC3-BE96-C1E2-91A6D3F19B60}"/>
              </a:ext>
            </a:extLst>
          </p:cNvPr>
          <p:cNvSpPr>
            <a:spLocks noGrp="1"/>
          </p:cNvSpPr>
          <p:nvPr>
            <p:ph type="title"/>
          </p:nvPr>
        </p:nvSpPr>
        <p:spPr>
          <a:xfrm>
            <a:off x="4134370" y="122673"/>
            <a:ext cx="3787838" cy="997510"/>
          </a:xfrm>
        </p:spPr>
        <p:txBody>
          <a:bodyPr>
            <a:noAutofit/>
          </a:bodyPr>
          <a:lstStyle/>
          <a:p>
            <a:pPr algn="ctr"/>
            <a:r>
              <a:rPr lang="en-US" sz="4000">
                <a:latin typeface="Arial"/>
                <a:cs typeface="Arial"/>
              </a:rPr>
              <a:t>Contact Us</a:t>
            </a:r>
            <a:endParaRPr lang="en-US" sz="4000"/>
          </a:p>
        </p:txBody>
      </p:sp>
      <p:pic>
        <p:nvPicPr>
          <p:cNvPr id="20" name="Graphic 2" descr="Envelope">
            <a:extLst>
              <a:ext uri="{FF2B5EF4-FFF2-40B4-BE49-F238E27FC236}">
                <a16:creationId xmlns:a16="http://schemas.microsoft.com/office/drawing/2014/main" id="{A8A1D63C-EA8E-CDAE-3139-A382C71DF1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65629" y="1693014"/>
            <a:ext cx="594981" cy="594981"/>
          </a:xfrm>
          <a:prstGeom prst="rect">
            <a:avLst/>
          </a:prstGeom>
        </p:spPr>
      </p:pic>
      <p:pic>
        <p:nvPicPr>
          <p:cNvPr id="21" name="Graphic 3" descr="Receiver">
            <a:extLst>
              <a:ext uri="{FF2B5EF4-FFF2-40B4-BE49-F238E27FC236}">
                <a16:creationId xmlns:a16="http://schemas.microsoft.com/office/drawing/2014/main" id="{D066D049-F2E0-5AF9-7383-E7C2C670AEE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7597" y="2376341"/>
            <a:ext cx="523013" cy="523013"/>
          </a:xfrm>
          <a:prstGeom prst="rect">
            <a:avLst/>
          </a:prstGeom>
        </p:spPr>
      </p:pic>
      <p:pic>
        <p:nvPicPr>
          <p:cNvPr id="22" name="Graphic 4" descr="Laptop">
            <a:extLst>
              <a:ext uri="{FF2B5EF4-FFF2-40B4-BE49-F238E27FC236}">
                <a16:creationId xmlns:a16="http://schemas.microsoft.com/office/drawing/2014/main" id="{E6697A6F-3DA1-4F5A-F623-7C5DCC69BEA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65608" y="2987700"/>
            <a:ext cx="666989" cy="666989"/>
          </a:xfrm>
          <a:prstGeom prst="rect">
            <a:avLst/>
          </a:prstGeom>
        </p:spPr>
      </p:pic>
      <p:pic>
        <p:nvPicPr>
          <p:cNvPr id="23" name="Picture 22" descr="if_twitter_173834">
            <a:extLst>
              <a:ext uri="{FF2B5EF4-FFF2-40B4-BE49-F238E27FC236}">
                <a16:creationId xmlns:a16="http://schemas.microsoft.com/office/drawing/2014/main" id="{05EBF2A7-1818-01CB-C5A4-3A2DD20BCF2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58018" y="3621156"/>
            <a:ext cx="682167" cy="682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24" name="Picture 23" descr="linkedin-icon-png-transparent-background-1">
            <a:extLst>
              <a:ext uri="{FF2B5EF4-FFF2-40B4-BE49-F238E27FC236}">
                <a16:creationId xmlns:a16="http://schemas.microsoft.com/office/drawing/2014/main" id="{FD8CF7C4-789A-F703-443B-3B9055FBD97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83479" y="4354394"/>
            <a:ext cx="596293" cy="53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5" name="TextBox 6">
            <a:extLst>
              <a:ext uri="{FF2B5EF4-FFF2-40B4-BE49-F238E27FC236}">
                <a16:creationId xmlns:a16="http://schemas.microsoft.com/office/drawing/2014/main" id="{AC0D6EAF-C4C0-83FB-D67E-92CB978FB0EF}"/>
              </a:ext>
            </a:extLst>
          </p:cNvPr>
          <p:cNvSpPr txBox="1"/>
          <p:nvPr/>
        </p:nvSpPr>
        <p:spPr>
          <a:xfrm>
            <a:off x="2983205" y="1693871"/>
            <a:ext cx="7948497" cy="738664"/>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chemeClr val="bg1"/>
                </a:solidFill>
                <a:latin typeface="Arial"/>
                <a:cs typeface="Arial"/>
              </a:rPr>
              <a:t>kingsawards@businessandtrade.gov.uk  </a:t>
            </a:r>
            <a:endParaRPr lang="en-GB" sz="2400">
              <a:solidFill>
                <a:schemeClr val="bg1"/>
              </a:solidFill>
              <a:latin typeface="Arial" panose="020B0604020202020204" pitchFamily="34" charset="0"/>
              <a:cs typeface="Arial" panose="020B0604020202020204" pitchFamily="34" charset="0"/>
            </a:endParaRPr>
          </a:p>
          <a:p>
            <a:endParaRPr lang="en-GB"/>
          </a:p>
        </p:txBody>
      </p:sp>
      <p:sp>
        <p:nvSpPr>
          <p:cNvPr id="26" name="TextBox 7">
            <a:extLst>
              <a:ext uri="{FF2B5EF4-FFF2-40B4-BE49-F238E27FC236}">
                <a16:creationId xmlns:a16="http://schemas.microsoft.com/office/drawing/2014/main" id="{5A0B702A-B178-7162-C485-45F3C4B40F9D}"/>
              </a:ext>
            </a:extLst>
          </p:cNvPr>
          <p:cNvSpPr txBox="1"/>
          <p:nvPr/>
        </p:nvSpPr>
        <p:spPr>
          <a:xfrm>
            <a:off x="2871704" y="2409296"/>
            <a:ext cx="4752528" cy="46166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chemeClr val="bg1"/>
                </a:solidFill>
                <a:latin typeface="Arial"/>
                <a:cs typeface="Arial"/>
              </a:rPr>
              <a:t> 020 4551 0081</a:t>
            </a:r>
            <a:endParaRPr lang="en-GB">
              <a:solidFill>
                <a:schemeClr val="bg1"/>
              </a:solidFill>
            </a:endParaRPr>
          </a:p>
        </p:txBody>
      </p:sp>
      <p:sp>
        <p:nvSpPr>
          <p:cNvPr id="27" name="TextBox 8">
            <a:extLst>
              <a:ext uri="{FF2B5EF4-FFF2-40B4-BE49-F238E27FC236}">
                <a16:creationId xmlns:a16="http://schemas.microsoft.com/office/drawing/2014/main" id="{490A81F2-B198-C695-5E38-9CE651C95C67}"/>
              </a:ext>
            </a:extLst>
          </p:cNvPr>
          <p:cNvSpPr txBox="1"/>
          <p:nvPr/>
        </p:nvSpPr>
        <p:spPr>
          <a:xfrm>
            <a:off x="2931339" y="3034005"/>
            <a:ext cx="6480720" cy="46166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chemeClr val="bg1"/>
                </a:solidFill>
                <a:latin typeface="Arial"/>
                <a:cs typeface="Arial"/>
              </a:rPr>
              <a:t>www.gov.uk/kings-awards-for-enterprise </a:t>
            </a:r>
            <a:endParaRPr lang="en-GB">
              <a:solidFill>
                <a:schemeClr val="bg1"/>
              </a:solidFill>
            </a:endParaRPr>
          </a:p>
        </p:txBody>
      </p:sp>
      <p:sp>
        <p:nvSpPr>
          <p:cNvPr id="28" name="TextBox 9">
            <a:extLst>
              <a:ext uri="{FF2B5EF4-FFF2-40B4-BE49-F238E27FC236}">
                <a16:creationId xmlns:a16="http://schemas.microsoft.com/office/drawing/2014/main" id="{4EE88FD8-063D-282B-3E78-73482426AA04}"/>
              </a:ext>
            </a:extLst>
          </p:cNvPr>
          <p:cNvSpPr txBox="1"/>
          <p:nvPr/>
        </p:nvSpPr>
        <p:spPr>
          <a:xfrm>
            <a:off x="2886499" y="3676791"/>
            <a:ext cx="4752528" cy="46166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chemeClr val="bg1"/>
                </a:solidFill>
                <a:latin typeface="Arial"/>
                <a:cs typeface="Arial"/>
              </a:rPr>
              <a:t>@TheKingsAwards </a:t>
            </a:r>
            <a:endParaRPr lang="en-GB">
              <a:solidFill>
                <a:schemeClr val="bg1"/>
              </a:solidFill>
            </a:endParaRPr>
          </a:p>
        </p:txBody>
      </p:sp>
      <p:sp>
        <p:nvSpPr>
          <p:cNvPr id="29" name="TextBox 11">
            <a:extLst>
              <a:ext uri="{FF2B5EF4-FFF2-40B4-BE49-F238E27FC236}">
                <a16:creationId xmlns:a16="http://schemas.microsoft.com/office/drawing/2014/main" id="{C62E99B9-B406-6A37-44E7-AE4A857A8ED5}"/>
              </a:ext>
            </a:extLst>
          </p:cNvPr>
          <p:cNvSpPr txBox="1"/>
          <p:nvPr/>
        </p:nvSpPr>
        <p:spPr>
          <a:xfrm>
            <a:off x="2886499" y="4354394"/>
            <a:ext cx="9065305" cy="461665"/>
          </a:xfrm>
          <a:prstGeom prst="rect">
            <a:avLst/>
          </a:prstGeom>
          <a:noFill/>
        </p:spPr>
        <p:txBody>
          <a:bodyPr wrap="square" lIns="91440" tIns="45720" rIns="91440" bIns="45720" rtlCol="0" anchor="t">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b="1">
                <a:solidFill>
                  <a:schemeClr val="bg1"/>
                </a:solidFill>
                <a:latin typeface="Arial"/>
                <a:cs typeface="Arial"/>
              </a:rPr>
              <a:t>linkedin.com/company/the-kings-awards-for-enterprise</a:t>
            </a:r>
            <a:endParaRPr lang="en-GB" sz="24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518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A88A-C97E-1FE8-A1FD-B782F46A8FE2}"/>
              </a:ext>
            </a:extLst>
          </p:cNvPr>
          <p:cNvSpPr>
            <a:spLocks noGrp="1"/>
          </p:cNvSpPr>
          <p:nvPr>
            <p:ph type="title"/>
          </p:nvPr>
        </p:nvSpPr>
        <p:spPr/>
        <p:txBody>
          <a:bodyPr/>
          <a:lstStyle/>
          <a:p>
            <a:r>
              <a:rPr lang="en-GB"/>
              <a:t>Additional support</a:t>
            </a:r>
          </a:p>
        </p:txBody>
      </p:sp>
      <p:sp>
        <p:nvSpPr>
          <p:cNvPr id="3" name="Content Placeholder 2">
            <a:extLst>
              <a:ext uri="{FF2B5EF4-FFF2-40B4-BE49-F238E27FC236}">
                <a16:creationId xmlns:a16="http://schemas.microsoft.com/office/drawing/2014/main" id="{E696254E-88C6-BF65-A67D-E1229274D0DC}"/>
              </a:ext>
            </a:extLst>
          </p:cNvPr>
          <p:cNvSpPr>
            <a:spLocks noGrp="1"/>
          </p:cNvSpPr>
          <p:nvPr>
            <p:ph idx="1"/>
          </p:nvPr>
        </p:nvSpPr>
        <p:spPr>
          <a:xfrm>
            <a:off x="838200" y="1372574"/>
            <a:ext cx="10515600" cy="4885875"/>
          </a:xfrm>
        </p:spPr>
        <p:txBody>
          <a:bodyPr vert="horz" lIns="91440" tIns="45720" rIns="91440" bIns="45720" rtlCol="0" anchor="t">
            <a:normAutofit/>
          </a:bodyPr>
          <a:lstStyle/>
          <a:p>
            <a:pPr marL="342900" indent="-342900">
              <a:lnSpc>
                <a:spcPct val="100000"/>
              </a:lnSpc>
              <a:spcBef>
                <a:spcPts val="0"/>
              </a:spcBef>
              <a:buFont typeface="Wingdings"/>
              <a:buChar char="Ø"/>
            </a:pPr>
            <a:r>
              <a:rPr lang="en-GB" sz="2000" b="1">
                <a:solidFill>
                  <a:srgbClr val="002F6C"/>
                </a:solidFill>
                <a:latin typeface="Arial"/>
                <a:cs typeface="Arial"/>
              </a:rPr>
              <a:t>His Majesty’s Lieutenant-Governor </a:t>
            </a:r>
          </a:p>
          <a:p>
            <a:pPr marL="342900" indent="-342900">
              <a:lnSpc>
                <a:spcPct val="100000"/>
              </a:lnSpc>
              <a:spcBef>
                <a:spcPts val="0"/>
              </a:spcBef>
              <a:buFont typeface="Wingdings"/>
              <a:buChar char="Ø"/>
            </a:pPr>
            <a:endParaRPr lang="en-GB" sz="2000" b="1">
              <a:solidFill>
                <a:srgbClr val="002F6C"/>
              </a:solidFill>
              <a:latin typeface="Arial"/>
              <a:cs typeface="Arial"/>
            </a:endParaRPr>
          </a:p>
          <a:p>
            <a:pPr marL="800100" lvl="2" indent="-342900">
              <a:lnSpc>
                <a:spcPct val="100000"/>
              </a:lnSpc>
              <a:spcBef>
                <a:spcPts val="0"/>
              </a:spcBef>
              <a:buFont typeface="Wingdings"/>
              <a:buChar char="Ø"/>
            </a:pPr>
            <a:r>
              <a:rPr lang="en-GB" sz="2000">
                <a:solidFill>
                  <a:srgbClr val="002F6C"/>
                </a:solidFill>
                <a:latin typeface="Arial"/>
                <a:cs typeface="Arial"/>
              </a:rPr>
              <a:t>Is The King’s personal representative and presents Awards on His behalf</a:t>
            </a:r>
          </a:p>
          <a:p>
            <a:pPr marL="800100" lvl="2" indent="-342900">
              <a:lnSpc>
                <a:spcPct val="100000"/>
              </a:lnSpc>
              <a:spcBef>
                <a:spcPts val="0"/>
              </a:spcBef>
              <a:buFont typeface="Wingdings"/>
              <a:buChar char="Ø"/>
            </a:pPr>
            <a:r>
              <a:rPr lang="en-GB" sz="2000">
                <a:solidFill>
                  <a:srgbClr val="002F6C"/>
                </a:solidFill>
                <a:latin typeface="Arial"/>
                <a:cs typeface="Arial"/>
              </a:rPr>
              <a:t>Contact details can be found via </a:t>
            </a:r>
            <a:r>
              <a:rPr lang="en-GB" sz="2000">
                <a:solidFill>
                  <a:srgbClr val="002F6C"/>
                </a:solidFill>
                <a:latin typeface="Arial"/>
                <a:cs typeface="Arial"/>
                <a:hlinkClick r:id="rId3"/>
              </a:rPr>
              <a:t>https://www.governmenthouse.gg/honours-awards/</a:t>
            </a:r>
            <a:endParaRPr lang="en-GB" sz="2000">
              <a:solidFill>
                <a:srgbClr val="002F6C"/>
              </a:solidFill>
              <a:latin typeface="Arial"/>
              <a:cs typeface="Arial"/>
            </a:endParaRPr>
          </a:p>
          <a:p>
            <a:pPr marL="800100" lvl="2" indent="-342900">
              <a:lnSpc>
                <a:spcPct val="100000"/>
              </a:lnSpc>
              <a:spcBef>
                <a:spcPts val="0"/>
              </a:spcBef>
              <a:buFont typeface="Wingdings"/>
              <a:buChar char="Ø"/>
            </a:pPr>
            <a:endParaRPr lang="en-GB" sz="2000">
              <a:solidFill>
                <a:srgbClr val="002F6C"/>
              </a:solidFill>
              <a:latin typeface="Arial"/>
              <a:cs typeface="Arial"/>
            </a:endParaRPr>
          </a:p>
        </p:txBody>
      </p:sp>
      <p:sp>
        <p:nvSpPr>
          <p:cNvPr id="4" name="TextBox 3">
            <a:extLst>
              <a:ext uri="{FF2B5EF4-FFF2-40B4-BE49-F238E27FC236}">
                <a16:creationId xmlns:a16="http://schemas.microsoft.com/office/drawing/2014/main" id="{1A18701C-3976-D956-E4CF-D21986DD7A58}"/>
              </a:ext>
            </a:extLst>
          </p:cNvPr>
          <p:cNvSpPr txBox="1"/>
          <p:nvPr/>
        </p:nvSpPr>
        <p:spPr>
          <a:xfrm>
            <a:off x="838200" y="3429000"/>
            <a:ext cx="10678886" cy="2895600"/>
          </a:xfrm>
          <a:prstGeom prst="rect">
            <a:avLst/>
          </a:prstGeom>
        </p:spPr>
        <p:txBody>
          <a:bodyPr vert="horz" lIns="91440" tIns="45720" rIns="91440" bIns="45720" rtlCol="0" anchor="t">
            <a:normAutofit/>
          </a:bodyPr>
          <a:lstStyle>
            <a:lvl1pPr marL="228600" indent="-228600">
              <a:lnSpc>
                <a:spcPct val="90000"/>
              </a:lnSpc>
              <a:spcBef>
                <a:spcPts val="1000"/>
              </a:spcBef>
              <a:buClr>
                <a:schemeClr val="accent1"/>
              </a:buClr>
              <a:buFont typeface="Arial" panose="020B0604020202020204" pitchFamily="34" charset="0"/>
              <a:buChar char="•"/>
              <a:defRPr b="0">
                <a:latin typeface="Arial" panose="020B0604020202020204" pitchFamily="34" charset="0"/>
                <a:ea typeface="Helvetica Neue" panose="02000503000000020004" pitchFamily="2" charset="0"/>
                <a:cs typeface="Arial" panose="020B0604020202020204" pitchFamily="34" charset="0"/>
              </a:defRPr>
            </a:lvl1pPr>
            <a:lvl2pPr marL="685800" indent="-228600">
              <a:lnSpc>
                <a:spcPct val="90000"/>
              </a:lnSpc>
              <a:spcBef>
                <a:spcPts val="500"/>
              </a:spcBef>
              <a:buClr>
                <a:schemeClr val="accent1"/>
              </a:buClr>
              <a:buFont typeface="Arial" panose="020B0604020202020204" pitchFamily="34" charset="0"/>
              <a:buChar char="•"/>
              <a:defRPr sz="2000">
                <a:latin typeface="Calibri" panose="020F0502020204030204" pitchFamily="34" charset="0"/>
                <a:ea typeface="Helvetica Neue" panose="02000503000000020004" pitchFamily="2" charset="0"/>
                <a:cs typeface="Calibri" panose="020F0502020204030204" pitchFamily="34" charset="0"/>
              </a:defRPr>
            </a:lvl2pPr>
            <a:lvl3pPr marL="1143000" indent="-228600">
              <a:lnSpc>
                <a:spcPct val="90000"/>
              </a:lnSpc>
              <a:spcBef>
                <a:spcPts val="500"/>
              </a:spcBef>
              <a:buClr>
                <a:schemeClr val="accent1"/>
              </a:buClr>
              <a:buFont typeface="Arial" panose="020B0604020202020204" pitchFamily="34" charset="0"/>
              <a:buChar char="•"/>
              <a:defRPr>
                <a:latin typeface="Calibri" panose="020F0502020204030204" pitchFamily="34" charset="0"/>
                <a:ea typeface="Helvetica Neue" panose="02000503000000020004" pitchFamily="2" charset="0"/>
                <a:cs typeface="Calibri" panose="020F0502020204030204" pitchFamily="34" charset="0"/>
              </a:defRPr>
            </a:lvl3pPr>
            <a:lvl4pPr marL="1600200" indent="-228600">
              <a:lnSpc>
                <a:spcPct val="90000"/>
              </a:lnSpc>
              <a:spcBef>
                <a:spcPts val="500"/>
              </a:spcBef>
              <a:buClr>
                <a:schemeClr val="accent1"/>
              </a:buClr>
              <a:buFont typeface="Arial" panose="020B0604020202020204" pitchFamily="34" charset="0"/>
              <a:buChar char="•"/>
              <a:defRPr sz="1600">
                <a:latin typeface="Calibri" panose="020F0502020204030204" pitchFamily="34" charset="0"/>
                <a:ea typeface="Helvetica Neue" panose="02000503000000020004" pitchFamily="2" charset="0"/>
                <a:cs typeface="Calibri" panose="020F0502020204030204" pitchFamily="34" charset="0"/>
              </a:defRPr>
            </a:lvl4pPr>
            <a:lvl5pPr marL="2057400" indent="-228600">
              <a:lnSpc>
                <a:spcPct val="90000"/>
              </a:lnSpc>
              <a:spcBef>
                <a:spcPts val="500"/>
              </a:spcBef>
              <a:buClr>
                <a:schemeClr val="accent1"/>
              </a:buClr>
              <a:buFont typeface="Arial" panose="020B0604020202020204" pitchFamily="34" charset="0"/>
              <a:buChar char="•"/>
              <a:defRPr sz="1600">
                <a:latin typeface="Calibri" panose="020F0502020204030204" pitchFamily="34" charset="0"/>
                <a:ea typeface="Helvetica Neue" panose="02000503000000020004" pitchFamily="2" charset="0"/>
                <a:cs typeface="Calibri" panose="020F050202020403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42900" indent="-342900">
              <a:lnSpc>
                <a:spcPct val="100000"/>
              </a:lnSpc>
              <a:spcBef>
                <a:spcPts val="0"/>
              </a:spcBef>
              <a:buFont typeface="Wingdings"/>
              <a:buChar char="Ø"/>
            </a:pPr>
            <a:r>
              <a:rPr lang="en-GB" sz="2000" b="1">
                <a:solidFill>
                  <a:srgbClr val="002F6C"/>
                </a:solidFill>
                <a:latin typeface="Arial"/>
                <a:cs typeface="Arial"/>
              </a:rPr>
              <a:t>Business support services</a:t>
            </a:r>
          </a:p>
          <a:p>
            <a:pPr marL="342900" indent="-342900">
              <a:lnSpc>
                <a:spcPct val="100000"/>
              </a:lnSpc>
              <a:spcBef>
                <a:spcPts val="0"/>
              </a:spcBef>
              <a:buFont typeface="Wingdings"/>
              <a:buChar char="Ø"/>
            </a:pPr>
            <a:endParaRPr lang="en-GB" sz="2000" b="1">
              <a:solidFill>
                <a:srgbClr val="002F6C"/>
              </a:solidFill>
              <a:latin typeface="Arial"/>
              <a:ea typeface="Calibri"/>
              <a:cs typeface="Arial"/>
            </a:endParaRPr>
          </a:p>
          <a:p>
            <a:pPr marL="800100" lvl="2" indent="-342900">
              <a:lnSpc>
                <a:spcPct val="100000"/>
              </a:lnSpc>
              <a:spcBef>
                <a:spcPts val="0"/>
              </a:spcBef>
              <a:buFont typeface="Wingdings"/>
              <a:buChar char="Ø"/>
            </a:pPr>
            <a:r>
              <a:rPr lang="en-GB" sz="2000">
                <a:solidFill>
                  <a:srgbClr val="002F6C"/>
                </a:solidFill>
                <a:latin typeface="Arial"/>
                <a:cs typeface="Arial"/>
              </a:rPr>
              <a:t>Guernsey Chamber of </a:t>
            </a:r>
            <a:r>
              <a:rPr lang="en-GB" sz="2000">
                <a:solidFill>
                  <a:srgbClr val="002F6C"/>
                </a:solidFill>
                <a:latin typeface="+mj-lt"/>
                <a:cs typeface="Arial"/>
              </a:rPr>
              <a:t>Commerce: </a:t>
            </a:r>
            <a:r>
              <a:rPr lang="en-GB" sz="2000">
                <a:solidFill>
                  <a:srgbClr val="002F6C"/>
                </a:solidFill>
                <a:latin typeface="+mj-lt"/>
                <a:cs typeface="Arial"/>
                <a:hlinkClick r:id="rId4">
                  <a:extLst>
                    <a:ext uri="{A12FA001-AC4F-418D-AE19-62706E023703}">
                      <ahyp:hlinkClr xmlns:ahyp="http://schemas.microsoft.com/office/drawing/2018/hyperlinkcolor" val="tx"/>
                    </a:ext>
                  </a:extLst>
                </a:hlinkClick>
              </a:rPr>
              <a:t>https://guernseychamber.com/</a:t>
            </a:r>
            <a:endParaRPr lang="en-GB" sz="2000">
              <a:solidFill>
                <a:srgbClr val="002F6C"/>
              </a:solidFill>
              <a:latin typeface="+mj-lt"/>
              <a:cs typeface="Arial"/>
            </a:endParaRPr>
          </a:p>
          <a:p>
            <a:pPr marL="800100" lvl="2" indent="-342900">
              <a:lnSpc>
                <a:spcPct val="100000"/>
              </a:lnSpc>
              <a:spcBef>
                <a:spcPts val="0"/>
              </a:spcBef>
              <a:buFont typeface="Wingdings"/>
              <a:buChar char="Ø"/>
            </a:pPr>
            <a:r>
              <a:rPr lang="en-GB" sz="2000">
                <a:solidFill>
                  <a:srgbClr val="002F6C"/>
                </a:solidFill>
                <a:latin typeface="+mj-lt"/>
                <a:cs typeface="Arial"/>
              </a:rPr>
              <a:t>Digital Greenhouse</a:t>
            </a:r>
            <a:r>
              <a:rPr lang="en-GB" sz="2000">
                <a:latin typeface="+mj-lt"/>
              </a:rPr>
              <a:t>: </a:t>
            </a:r>
            <a:r>
              <a:rPr lang="en-GB" sz="2000">
                <a:latin typeface="+mj-lt"/>
                <a:hlinkClick r:id="rId5"/>
              </a:rPr>
              <a:t>https://digitalgreenhouse.gg/</a:t>
            </a:r>
            <a:endParaRPr lang="en-GB" sz="2000">
              <a:latin typeface="+mj-lt"/>
            </a:endParaRPr>
          </a:p>
          <a:p>
            <a:endParaRPr lang="en-GB"/>
          </a:p>
        </p:txBody>
      </p:sp>
      <p:pic>
        <p:nvPicPr>
          <p:cNvPr id="5" name="Picture 4" descr="Logo&#10;&#10;Description automatically generated">
            <a:extLst>
              <a:ext uri="{FF2B5EF4-FFF2-40B4-BE49-F238E27FC236}">
                <a16:creationId xmlns:a16="http://schemas.microsoft.com/office/drawing/2014/main" id="{33248480-C056-3DB3-EADA-F16235461FFE}"/>
              </a:ext>
            </a:extLst>
          </p:cNvPr>
          <p:cNvPicPr>
            <a:picLocks noChangeAspect="1"/>
          </p:cNvPicPr>
          <p:nvPr/>
        </p:nvPicPr>
        <p:blipFill rotWithShape="1">
          <a:blip r:embed="rId6"/>
          <a:srcRect l="11987" t="4416" r="15773" b="15142"/>
          <a:stretch/>
        </p:blipFill>
        <p:spPr>
          <a:xfrm>
            <a:off x="10967603" y="5512377"/>
            <a:ext cx="1037846" cy="1158928"/>
          </a:xfrm>
          <a:prstGeom prst="rect">
            <a:avLst/>
          </a:prstGeom>
        </p:spPr>
      </p:pic>
    </p:spTree>
    <p:extLst>
      <p:ext uri="{BB962C8B-B14F-4D97-AF65-F5344CB8AC3E}">
        <p14:creationId xmlns:p14="http://schemas.microsoft.com/office/powerpoint/2010/main" val="6002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182361" y="742950"/>
            <a:ext cx="2869975" cy="1674364"/>
          </a:xfrm>
        </p:spPr>
        <p:txBody>
          <a:bodyPr>
            <a:noAutofit/>
          </a:bodyPr>
          <a:lstStyle/>
          <a:p>
            <a:r>
              <a:rPr lang="en-US">
                <a:latin typeface="Arial"/>
                <a:cs typeface="Arial"/>
              </a:rPr>
              <a:t>A modern, Royal Award with historic links </a:t>
            </a:r>
            <a:br>
              <a:rPr lang="en-US" sz="3600">
                <a:latin typeface="Arial"/>
                <a:cs typeface="Arial"/>
              </a:rPr>
            </a:br>
            <a:endParaRPr lang="en-US" sz="36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2"/>
          <a:stretch>
            <a:fillRect/>
          </a:stretch>
        </p:blipFill>
        <p:spPr>
          <a:xfrm>
            <a:off x="77498" y="5528830"/>
            <a:ext cx="1057275" cy="1238250"/>
          </a:xfrm>
          <a:prstGeom prst="rect">
            <a:avLst/>
          </a:prstGeom>
        </p:spPr>
      </p:pic>
      <p:sp>
        <p:nvSpPr>
          <p:cNvPr id="8" name="Text Placeholder 7">
            <a:extLst>
              <a:ext uri="{FF2B5EF4-FFF2-40B4-BE49-F238E27FC236}">
                <a16:creationId xmlns:a16="http://schemas.microsoft.com/office/drawing/2014/main" id="{6C67AD7F-C313-B2EC-C424-D358A86C932D}"/>
              </a:ext>
            </a:extLst>
          </p:cNvPr>
          <p:cNvSpPr>
            <a:spLocks noGrp="1"/>
          </p:cNvSpPr>
          <p:nvPr>
            <p:ph type="body" sz="quarter" idx="18"/>
          </p:nvPr>
        </p:nvSpPr>
        <p:spPr>
          <a:xfrm>
            <a:off x="3467537" y="417739"/>
            <a:ext cx="7989357" cy="997510"/>
          </a:xfrm>
        </p:spPr>
        <p:txBody>
          <a:bodyPr vert="horz" lIns="91440" tIns="45720" rIns="91440" bIns="45720" rtlCol="0" anchor="t">
            <a:normAutofit/>
          </a:bodyPr>
          <a:lstStyle/>
          <a:p>
            <a:pPr>
              <a:buNone/>
            </a:pPr>
            <a:r>
              <a:rPr lang="en-GB" b="1">
                <a:solidFill>
                  <a:schemeClr val="accent2">
                    <a:lumMod val="90000"/>
                    <a:lumOff val="10000"/>
                  </a:schemeClr>
                </a:solidFill>
                <a:latin typeface="Arial"/>
                <a:cs typeface="Arial"/>
              </a:rPr>
              <a:t>The most prestigious awards for UK businesses since 1965 </a:t>
            </a:r>
          </a:p>
          <a:p>
            <a:pPr>
              <a:buNone/>
            </a:pPr>
            <a:r>
              <a:rPr lang="en-GB" b="1">
                <a:solidFill>
                  <a:schemeClr val="accent2">
                    <a:lumMod val="90000"/>
                    <a:lumOff val="10000"/>
                  </a:schemeClr>
                </a:solidFill>
                <a:latin typeface="Arial"/>
                <a:cs typeface="Arial"/>
              </a:rPr>
              <a:t>Created by The Duke of Edinburgh for HM Queen Elizabeth II</a:t>
            </a:r>
            <a:endParaRPr lang="en-GB">
              <a:solidFill>
                <a:schemeClr val="accent2">
                  <a:lumMod val="90000"/>
                  <a:lumOff val="10000"/>
                </a:schemeClr>
              </a:solidFill>
              <a:latin typeface="Arial"/>
              <a:cs typeface="Times New Roman"/>
            </a:endParaRPr>
          </a:p>
        </p:txBody>
      </p:sp>
      <p:pic>
        <p:nvPicPr>
          <p:cNvPr id="6" name="Picture 5" descr="A profile of two people&#10;&#10;Description automatically generated with medium confidence">
            <a:extLst>
              <a:ext uri="{FF2B5EF4-FFF2-40B4-BE49-F238E27FC236}">
                <a16:creationId xmlns:a16="http://schemas.microsoft.com/office/drawing/2014/main" id="{6520B820-930E-BEE9-8693-BAD83760089B}"/>
              </a:ext>
            </a:extLst>
          </p:cNvPr>
          <p:cNvPicPr>
            <a:picLocks noChangeAspect="1"/>
          </p:cNvPicPr>
          <p:nvPr/>
        </p:nvPicPr>
        <p:blipFill>
          <a:blip r:embed="rId3"/>
          <a:stretch>
            <a:fillRect/>
          </a:stretch>
        </p:blipFill>
        <p:spPr>
          <a:xfrm>
            <a:off x="3732260" y="3950448"/>
            <a:ext cx="7766892" cy="2588964"/>
          </a:xfrm>
          <a:prstGeom prst="rect">
            <a:avLst/>
          </a:prstGeom>
        </p:spPr>
      </p:pic>
      <p:pic>
        <p:nvPicPr>
          <p:cNvPr id="12" name="Picture 11" descr="A group of people at a party&#10;&#10;Description automatically generated with low confidence">
            <a:extLst>
              <a:ext uri="{FF2B5EF4-FFF2-40B4-BE49-F238E27FC236}">
                <a16:creationId xmlns:a16="http://schemas.microsoft.com/office/drawing/2014/main" id="{74B4643E-E617-154F-1606-7CB50AEFD682}"/>
              </a:ext>
            </a:extLst>
          </p:cNvPr>
          <p:cNvPicPr>
            <a:picLocks noChangeAspect="1"/>
          </p:cNvPicPr>
          <p:nvPr/>
        </p:nvPicPr>
        <p:blipFill>
          <a:blip r:embed="rId4"/>
          <a:stretch>
            <a:fillRect/>
          </a:stretch>
        </p:blipFill>
        <p:spPr>
          <a:xfrm>
            <a:off x="3999123" y="1424358"/>
            <a:ext cx="3502332" cy="2338845"/>
          </a:xfrm>
          <a:prstGeom prst="rect">
            <a:avLst/>
          </a:prstGeom>
        </p:spPr>
      </p:pic>
      <p:pic>
        <p:nvPicPr>
          <p:cNvPr id="14" name="Picture 13" descr="A group of men in suits having a conversation&#10;&#10;Description automatically generated with low confidence">
            <a:extLst>
              <a:ext uri="{FF2B5EF4-FFF2-40B4-BE49-F238E27FC236}">
                <a16:creationId xmlns:a16="http://schemas.microsoft.com/office/drawing/2014/main" id="{5C06C27C-BB15-6F21-1821-295ECA8E0C52}"/>
              </a:ext>
            </a:extLst>
          </p:cNvPr>
          <p:cNvPicPr>
            <a:picLocks noChangeAspect="1"/>
          </p:cNvPicPr>
          <p:nvPr/>
        </p:nvPicPr>
        <p:blipFill>
          <a:blip r:embed="rId5"/>
          <a:stretch>
            <a:fillRect/>
          </a:stretch>
        </p:blipFill>
        <p:spPr>
          <a:xfrm>
            <a:off x="7843640" y="1424359"/>
            <a:ext cx="3435179" cy="2338846"/>
          </a:xfrm>
          <a:prstGeom prst="rect">
            <a:avLst/>
          </a:prstGeom>
        </p:spPr>
      </p:pic>
    </p:spTree>
    <p:extLst>
      <p:ext uri="{BB962C8B-B14F-4D97-AF65-F5344CB8AC3E}">
        <p14:creationId xmlns:p14="http://schemas.microsoft.com/office/powerpoint/2010/main" val="1253860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182361" y="1419804"/>
            <a:ext cx="2869975" cy="997510"/>
          </a:xfrm>
        </p:spPr>
        <p:txBody>
          <a:bodyPr>
            <a:noAutofit/>
          </a:bodyPr>
          <a:lstStyle/>
          <a:p>
            <a:r>
              <a:rPr lang="en-US" sz="3600">
                <a:latin typeface="Arial"/>
                <a:cs typeface="Arial"/>
              </a:rPr>
              <a:t>Changing to The King's Awards for Enterprise</a:t>
            </a:r>
            <a:br>
              <a:rPr lang="en-US" sz="3600">
                <a:latin typeface="Arial"/>
                <a:cs typeface="Arial"/>
              </a:rPr>
            </a:br>
            <a:br>
              <a:rPr lang="en-US" sz="3600">
                <a:latin typeface="Arial"/>
                <a:cs typeface="Arial"/>
              </a:rPr>
            </a:br>
            <a:endParaRPr lang="en-US" sz="36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2"/>
          <a:stretch>
            <a:fillRect/>
          </a:stretch>
        </p:blipFill>
        <p:spPr>
          <a:xfrm>
            <a:off x="77498" y="5528830"/>
            <a:ext cx="1057275" cy="1238250"/>
          </a:xfrm>
          <a:prstGeom prst="rect">
            <a:avLst/>
          </a:prstGeom>
        </p:spPr>
      </p:pic>
      <p:sp>
        <p:nvSpPr>
          <p:cNvPr id="8" name="Text Placeholder 7">
            <a:extLst>
              <a:ext uri="{FF2B5EF4-FFF2-40B4-BE49-F238E27FC236}">
                <a16:creationId xmlns:a16="http://schemas.microsoft.com/office/drawing/2014/main" id="{6C67AD7F-C313-B2EC-C424-D358A86C932D}"/>
              </a:ext>
            </a:extLst>
          </p:cNvPr>
          <p:cNvSpPr>
            <a:spLocks noGrp="1"/>
          </p:cNvSpPr>
          <p:nvPr>
            <p:ph type="body" sz="quarter" idx="18"/>
          </p:nvPr>
        </p:nvSpPr>
        <p:spPr>
          <a:xfrm>
            <a:off x="3467537" y="417739"/>
            <a:ext cx="8092776" cy="1425574"/>
          </a:xfrm>
        </p:spPr>
        <p:txBody>
          <a:bodyPr vert="horz" lIns="91440" tIns="45720" rIns="91440" bIns="45720" rtlCol="0" anchor="t">
            <a:normAutofit/>
          </a:bodyPr>
          <a:lstStyle/>
          <a:p>
            <a:pPr>
              <a:buNone/>
            </a:pPr>
            <a:r>
              <a:rPr lang="en-GB" sz="2000" b="1">
                <a:solidFill>
                  <a:srgbClr val="002F6C"/>
                </a:solidFill>
                <a:latin typeface="Arial"/>
                <a:cs typeface="Arial"/>
              </a:rPr>
              <a:t>Last year, King Charles III continued Queen Elizabeth’s legacy by giving His Majesty’s name to prestigious awards</a:t>
            </a:r>
            <a:endParaRPr lang="en-US">
              <a:solidFill>
                <a:srgbClr val="002F6C"/>
              </a:solidFill>
            </a:endParaRPr>
          </a:p>
          <a:p>
            <a:pPr>
              <a:buNone/>
            </a:pPr>
            <a:r>
              <a:rPr lang="en-GB" sz="2000">
                <a:solidFill>
                  <a:schemeClr val="accent1">
                    <a:lumMod val="75000"/>
                  </a:schemeClr>
                </a:solidFill>
                <a:latin typeface="Arial"/>
                <a:cs typeface="Arial"/>
              </a:rPr>
              <a:t>The name change reflects His Majesty The King’s desire to continue recognising and promoting outstanding business</a:t>
            </a:r>
            <a:endParaRPr lang="en-GB">
              <a:solidFill>
                <a:schemeClr val="accent1">
                  <a:lumMod val="75000"/>
                </a:schemeClr>
              </a:solidFill>
            </a:endParaRPr>
          </a:p>
          <a:p>
            <a:pPr marL="0" indent="0">
              <a:buNone/>
            </a:pPr>
            <a:endParaRPr lang="en-GB">
              <a:latin typeface="Arial"/>
              <a:cs typeface="Times New Roman"/>
            </a:endParaRPr>
          </a:p>
        </p:txBody>
      </p:sp>
      <p:pic>
        <p:nvPicPr>
          <p:cNvPr id="4" name="Picture 4" descr="Logo&#10;&#10;Description automatically generated">
            <a:extLst>
              <a:ext uri="{FF2B5EF4-FFF2-40B4-BE49-F238E27FC236}">
                <a16:creationId xmlns:a16="http://schemas.microsoft.com/office/drawing/2014/main" id="{C64CAA4A-41AF-2F91-E94C-44D6FE057296}"/>
              </a:ext>
            </a:extLst>
          </p:cNvPr>
          <p:cNvPicPr>
            <a:picLocks noChangeAspect="1"/>
          </p:cNvPicPr>
          <p:nvPr/>
        </p:nvPicPr>
        <p:blipFill>
          <a:blip r:embed="rId3"/>
          <a:stretch>
            <a:fillRect/>
          </a:stretch>
        </p:blipFill>
        <p:spPr>
          <a:xfrm>
            <a:off x="3514725" y="1788990"/>
            <a:ext cx="4924425" cy="4927845"/>
          </a:xfrm>
          <a:prstGeom prst="rect">
            <a:avLst/>
          </a:prstGeom>
        </p:spPr>
      </p:pic>
      <p:pic>
        <p:nvPicPr>
          <p:cNvPr id="5" name="Picture 5" descr="A person holding a flag&#10;&#10;Description automatically generated">
            <a:extLst>
              <a:ext uri="{FF2B5EF4-FFF2-40B4-BE49-F238E27FC236}">
                <a16:creationId xmlns:a16="http://schemas.microsoft.com/office/drawing/2014/main" id="{9DD708FC-56E8-84DF-32C2-24F1539D4324}"/>
              </a:ext>
            </a:extLst>
          </p:cNvPr>
          <p:cNvPicPr>
            <a:picLocks noChangeAspect="1"/>
          </p:cNvPicPr>
          <p:nvPr/>
        </p:nvPicPr>
        <p:blipFill>
          <a:blip r:embed="rId4"/>
          <a:stretch>
            <a:fillRect/>
          </a:stretch>
        </p:blipFill>
        <p:spPr>
          <a:xfrm>
            <a:off x="8715375" y="2422525"/>
            <a:ext cx="2981325" cy="3975100"/>
          </a:xfrm>
          <a:prstGeom prst="rect">
            <a:avLst/>
          </a:prstGeom>
        </p:spPr>
      </p:pic>
    </p:spTree>
    <p:extLst>
      <p:ext uri="{BB962C8B-B14F-4D97-AF65-F5344CB8AC3E}">
        <p14:creationId xmlns:p14="http://schemas.microsoft.com/office/powerpoint/2010/main" val="3121897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07CBB-8895-9870-24FF-00A68D9B753F}"/>
              </a:ext>
            </a:extLst>
          </p:cNvPr>
          <p:cNvSpPr>
            <a:spLocks noGrp="1"/>
          </p:cNvSpPr>
          <p:nvPr>
            <p:ph idx="1"/>
          </p:nvPr>
        </p:nvSpPr>
        <p:spPr>
          <a:xfrm>
            <a:off x="838200" y="1223320"/>
            <a:ext cx="10515600" cy="5157522"/>
          </a:xfrm>
        </p:spPr>
        <p:txBody>
          <a:bodyPr vert="horz" lIns="91440" tIns="45720" rIns="91440" bIns="45720" rtlCol="0" anchor="t">
            <a:normAutofit/>
          </a:bodyPr>
          <a:lstStyle/>
          <a:p>
            <a:pPr marL="0" indent="0">
              <a:lnSpc>
                <a:spcPct val="100000"/>
              </a:lnSpc>
              <a:spcBef>
                <a:spcPts val="0"/>
              </a:spcBef>
              <a:buNone/>
            </a:pPr>
            <a:r>
              <a:rPr lang="en-GB" sz="2200">
                <a:solidFill>
                  <a:schemeClr val="accent2">
                    <a:lumMod val="90000"/>
                    <a:lumOff val="10000"/>
                  </a:schemeClr>
                </a:solidFill>
                <a:cs typeface="Arial"/>
              </a:rPr>
              <a:t>Recognising and encouraging the outstanding achievements of UK businesses in the fields of:</a:t>
            </a:r>
            <a:r>
              <a:rPr lang="en-US" sz="2200">
                <a:solidFill>
                  <a:schemeClr val="accent2">
                    <a:lumMod val="90000"/>
                    <a:lumOff val="10000"/>
                  </a:schemeClr>
                </a:solidFill>
                <a:cs typeface="Arial"/>
              </a:rPr>
              <a:t> </a:t>
            </a:r>
            <a:endParaRPr lang="en-US" sz="2200">
              <a:solidFill>
                <a:schemeClr val="accent2">
                  <a:lumMod val="90000"/>
                  <a:lumOff val="10000"/>
                </a:schemeClr>
              </a:solidFill>
            </a:endParaRPr>
          </a:p>
          <a:p>
            <a:pPr>
              <a:lnSpc>
                <a:spcPct val="100000"/>
              </a:lnSpc>
              <a:spcBef>
                <a:spcPts val="0"/>
              </a:spcBef>
            </a:pPr>
            <a:endParaRPr lang="en-US" sz="2200">
              <a:solidFill>
                <a:schemeClr val="accent2">
                  <a:lumMod val="90000"/>
                  <a:lumOff val="10000"/>
                </a:schemeClr>
              </a:solidFill>
            </a:endParaRPr>
          </a:p>
          <a:p>
            <a:pPr marL="2114550" lvl="4" indent="-285750">
              <a:lnSpc>
                <a:spcPct val="100000"/>
              </a:lnSpc>
              <a:spcBef>
                <a:spcPts val="0"/>
              </a:spcBef>
              <a:buFont typeface="Wingdings,Sans-Serif" panose="020B0604020202020204" pitchFamily="34" charset="0"/>
              <a:buChar char="Ø"/>
            </a:pPr>
            <a:r>
              <a:rPr lang="en-GB" sz="2200">
                <a:solidFill>
                  <a:schemeClr val="accent2">
                    <a:lumMod val="90000"/>
                    <a:lumOff val="10000"/>
                  </a:schemeClr>
                </a:solidFill>
                <a:cs typeface="Arial"/>
              </a:rPr>
              <a:t>Innovation</a:t>
            </a:r>
            <a:endParaRPr lang="en-US" sz="2200">
              <a:solidFill>
                <a:schemeClr val="accent2">
                  <a:lumMod val="90000"/>
                  <a:lumOff val="10000"/>
                </a:schemeClr>
              </a:solidFill>
              <a:cs typeface="Arial"/>
            </a:endParaRPr>
          </a:p>
          <a:p>
            <a:pPr marL="2114550" lvl="4" indent="-285750">
              <a:lnSpc>
                <a:spcPct val="100000"/>
              </a:lnSpc>
              <a:spcBef>
                <a:spcPts val="0"/>
              </a:spcBef>
              <a:buFont typeface="Wingdings,Sans-Serif" panose="020B0604020202020204" pitchFamily="34" charset="0"/>
              <a:buChar char="Ø"/>
            </a:pPr>
            <a:r>
              <a:rPr lang="en-GB" sz="2200">
                <a:solidFill>
                  <a:schemeClr val="accent2">
                    <a:lumMod val="90000"/>
                    <a:lumOff val="10000"/>
                  </a:schemeClr>
                </a:solidFill>
                <a:cs typeface="Arial"/>
              </a:rPr>
              <a:t>International Trade</a:t>
            </a:r>
            <a:endParaRPr lang="en-US" sz="2200">
              <a:solidFill>
                <a:schemeClr val="accent2">
                  <a:lumMod val="90000"/>
                  <a:lumOff val="10000"/>
                </a:schemeClr>
              </a:solidFill>
              <a:cs typeface="Arial"/>
            </a:endParaRPr>
          </a:p>
          <a:p>
            <a:pPr marL="2114550" lvl="4" indent="-285750">
              <a:lnSpc>
                <a:spcPct val="100000"/>
              </a:lnSpc>
              <a:spcBef>
                <a:spcPts val="0"/>
              </a:spcBef>
              <a:buFont typeface="Wingdings,Sans-Serif" panose="020B0604020202020204" pitchFamily="34" charset="0"/>
              <a:buChar char="Ø"/>
            </a:pPr>
            <a:r>
              <a:rPr lang="en-GB" sz="2200">
                <a:solidFill>
                  <a:schemeClr val="accent2">
                    <a:lumMod val="90000"/>
                    <a:lumOff val="10000"/>
                  </a:schemeClr>
                </a:solidFill>
                <a:cs typeface="Arial"/>
              </a:rPr>
              <a:t>Sustainable Development</a:t>
            </a:r>
            <a:endParaRPr lang="en-US" sz="2200">
              <a:solidFill>
                <a:schemeClr val="accent2">
                  <a:lumMod val="90000"/>
                  <a:lumOff val="10000"/>
                </a:schemeClr>
              </a:solidFill>
              <a:cs typeface="Arial"/>
            </a:endParaRPr>
          </a:p>
          <a:p>
            <a:pPr marL="2114550" lvl="4" indent="-285750">
              <a:lnSpc>
                <a:spcPct val="100000"/>
              </a:lnSpc>
              <a:spcBef>
                <a:spcPts val="0"/>
              </a:spcBef>
              <a:buFont typeface="Wingdings,Sans-Serif" panose="020B0604020202020204" pitchFamily="34" charset="0"/>
              <a:buChar char="Ø"/>
            </a:pPr>
            <a:r>
              <a:rPr lang="en-GB" sz="2200">
                <a:solidFill>
                  <a:schemeClr val="accent2">
                    <a:lumMod val="90000"/>
                    <a:lumOff val="10000"/>
                  </a:schemeClr>
                </a:solidFill>
                <a:cs typeface="Arial"/>
              </a:rPr>
              <a:t>Promoting Opportunity (through social mobility)   </a:t>
            </a:r>
            <a:r>
              <a:rPr lang="en-US" sz="2200">
                <a:solidFill>
                  <a:schemeClr val="accent2">
                    <a:lumMod val="90000"/>
                    <a:lumOff val="10000"/>
                  </a:schemeClr>
                </a:solidFill>
                <a:cs typeface="Arial"/>
              </a:rPr>
              <a:t> </a:t>
            </a:r>
            <a:endParaRPr lang="en-US" sz="2200">
              <a:solidFill>
                <a:schemeClr val="accent2">
                  <a:lumMod val="90000"/>
                  <a:lumOff val="10000"/>
                </a:schemeClr>
              </a:solidFill>
            </a:endParaRPr>
          </a:p>
          <a:p>
            <a:pPr marL="0" indent="0">
              <a:lnSpc>
                <a:spcPct val="100000"/>
              </a:lnSpc>
              <a:spcBef>
                <a:spcPts val="0"/>
              </a:spcBef>
              <a:buNone/>
            </a:pPr>
            <a:endParaRPr lang="en-GB" sz="2200">
              <a:solidFill>
                <a:schemeClr val="accent1">
                  <a:lumMod val="75000"/>
                </a:schemeClr>
              </a:solidFill>
              <a:cs typeface="Arial"/>
            </a:endParaRPr>
          </a:p>
          <a:p>
            <a:pPr marL="0" indent="0">
              <a:lnSpc>
                <a:spcPct val="100000"/>
              </a:lnSpc>
              <a:spcBef>
                <a:spcPts val="0"/>
              </a:spcBef>
              <a:buNone/>
            </a:pPr>
            <a:r>
              <a:rPr lang="en-GB" sz="2200">
                <a:solidFill>
                  <a:schemeClr val="accent1">
                    <a:lumMod val="75000"/>
                  </a:schemeClr>
                </a:solidFill>
                <a:cs typeface="Arial"/>
              </a:rPr>
              <a:t>The UK is full of exciting and innovative businesses and The King’s Awards for Enterprise is a great way of celebrating their success. </a:t>
            </a:r>
            <a:r>
              <a:rPr lang="en-US" sz="2200">
                <a:solidFill>
                  <a:schemeClr val="accent2">
                    <a:lumMod val="90000"/>
                    <a:lumOff val="10000"/>
                  </a:schemeClr>
                </a:solidFill>
                <a:cs typeface="Arial"/>
              </a:rPr>
              <a:t> </a:t>
            </a:r>
          </a:p>
          <a:p>
            <a:pPr marL="0" indent="0">
              <a:lnSpc>
                <a:spcPct val="100000"/>
              </a:lnSpc>
              <a:spcBef>
                <a:spcPts val="0"/>
              </a:spcBef>
              <a:buNone/>
            </a:pPr>
            <a:endParaRPr lang="en-US" sz="2200">
              <a:solidFill>
                <a:schemeClr val="accent1">
                  <a:lumMod val="75000"/>
                </a:schemeClr>
              </a:solidFill>
              <a:cs typeface="Arial"/>
            </a:endParaRPr>
          </a:p>
          <a:p>
            <a:pPr marL="0" indent="0">
              <a:lnSpc>
                <a:spcPct val="100000"/>
              </a:lnSpc>
              <a:spcBef>
                <a:spcPts val="0"/>
              </a:spcBef>
              <a:buClr>
                <a:srgbClr val="CF102C"/>
              </a:buClr>
              <a:buNone/>
            </a:pPr>
            <a:r>
              <a:rPr lang="en-GB" sz="2200">
                <a:solidFill>
                  <a:schemeClr val="accent1">
                    <a:lumMod val="75000"/>
                  </a:schemeClr>
                </a:solidFill>
                <a:cs typeface="Arial"/>
              </a:rPr>
              <a:t>Whether a small business with a great innovative product or service, or a larger company running an impressive social mobility programme, this award is a prestigious way to recognise your contribution to enterprise.</a:t>
            </a:r>
            <a:r>
              <a:rPr lang="en-US" sz="2200">
                <a:solidFill>
                  <a:schemeClr val="accent1">
                    <a:lumMod val="75000"/>
                  </a:schemeClr>
                </a:solidFill>
                <a:cs typeface="Arial"/>
              </a:rPr>
              <a:t> </a:t>
            </a:r>
          </a:p>
          <a:p>
            <a:pPr marL="0" indent="0">
              <a:lnSpc>
                <a:spcPct val="100000"/>
              </a:lnSpc>
              <a:spcBef>
                <a:spcPts val="0"/>
              </a:spcBef>
              <a:buClr>
                <a:srgbClr val="CF102C"/>
              </a:buClr>
              <a:buNone/>
            </a:pPr>
            <a:endParaRPr lang="en-US">
              <a:solidFill>
                <a:srgbClr val="002F6C"/>
              </a:solidFill>
              <a:latin typeface="+mn-lt"/>
              <a:cs typeface="Arial"/>
            </a:endParaRPr>
          </a:p>
          <a:p>
            <a:pPr marL="2114550" lvl="4" indent="-285750">
              <a:lnSpc>
                <a:spcPct val="100000"/>
              </a:lnSpc>
              <a:spcBef>
                <a:spcPts val="0"/>
              </a:spcBef>
              <a:buFont typeface="Wingdings,Sans-Serif" panose="020B0604020202020204" pitchFamily="34" charset="0"/>
              <a:buChar char="Ø"/>
            </a:pPr>
            <a:endParaRPr lang="en-GB">
              <a:solidFill>
                <a:srgbClr val="C00000"/>
              </a:solidFill>
              <a:latin typeface="Arial"/>
              <a:cs typeface="Arial"/>
            </a:endParaRPr>
          </a:p>
          <a:p>
            <a:pPr marL="1828800" lvl="4" indent="0">
              <a:lnSpc>
                <a:spcPct val="100000"/>
              </a:lnSpc>
              <a:spcBef>
                <a:spcPts val="0"/>
              </a:spcBef>
              <a:buNone/>
            </a:pPr>
            <a:endParaRPr lang="en-US">
              <a:solidFill>
                <a:srgbClr val="C00000"/>
              </a:solidFill>
              <a:latin typeface="Arial"/>
              <a:cs typeface="Arial"/>
            </a:endParaRPr>
          </a:p>
        </p:txBody>
      </p:sp>
      <p:sp>
        <p:nvSpPr>
          <p:cNvPr id="2" name="Title 1">
            <a:extLst>
              <a:ext uri="{FF2B5EF4-FFF2-40B4-BE49-F238E27FC236}">
                <a16:creationId xmlns:a16="http://schemas.microsoft.com/office/drawing/2014/main" id="{22112914-F8B2-EC4D-9F31-A14DEB477A21}"/>
              </a:ext>
            </a:extLst>
          </p:cNvPr>
          <p:cNvSpPr>
            <a:spLocks noGrp="1"/>
          </p:cNvSpPr>
          <p:nvPr>
            <p:ph type="title"/>
          </p:nvPr>
        </p:nvSpPr>
        <p:spPr>
          <a:xfrm>
            <a:off x="838200" y="365126"/>
            <a:ext cx="10515600" cy="997510"/>
          </a:xfrm>
        </p:spPr>
        <p:txBody>
          <a:bodyPr>
            <a:normAutofit/>
          </a:bodyPr>
          <a:lstStyle/>
          <a:p>
            <a:r>
              <a:rPr lang="en-US" sz="3600">
                <a:solidFill>
                  <a:srgbClr val="C00000"/>
                </a:solidFill>
                <a:latin typeface="Arial"/>
                <a:cs typeface="Arial"/>
              </a:rPr>
              <a:t>Awards</a:t>
            </a:r>
            <a:r>
              <a:rPr lang="en-US" sz="3600">
                <a:latin typeface="Arial"/>
                <a:cs typeface="Arial"/>
              </a:rPr>
              <a:t> </a:t>
            </a:r>
            <a:r>
              <a:rPr lang="en-US" sz="3600">
                <a:solidFill>
                  <a:srgbClr val="C00000"/>
                </a:solidFill>
                <a:latin typeface="Arial"/>
                <a:cs typeface="Arial"/>
              </a:rPr>
              <a:t>Background</a:t>
            </a:r>
            <a:endParaRPr lang="en-US" sz="3600">
              <a:solidFill>
                <a:srgbClr val="C00000"/>
              </a:solidFill>
            </a:endParaRPr>
          </a:p>
        </p:txBody>
      </p:sp>
      <p:pic>
        <p:nvPicPr>
          <p:cNvPr id="5" name="Picture 5" descr="Logo&#10;&#10;Description automatically generated">
            <a:extLst>
              <a:ext uri="{FF2B5EF4-FFF2-40B4-BE49-F238E27FC236}">
                <a16:creationId xmlns:a16="http://schemas.microsoft.com/office/drawing/2014/main" id="{2D00AE68-E269-7AFB-7588-80DEB3CE11A5}"/>
              </a:ext>
            </a:extLst>
          </p:cNvPr>
          <p:cNvPicPr>
            <a:picLocks noChangeAspect="1"/>
          </p:cNvPicPr>
          <p:nvPr/>
        </p:nvPicPr>
        <p:blipFill rotWithShape="1">
          <a:blip r:embed="rId2"/>
          <a:srcRect l="11987" t="4416" r="15773" b="15142"/>
          <a:stretch/>
        </p:blipFill>
        <p:spPr>
          <a:xfrm>
            <a:off x="10967603" y="5512377"/>
            <a:ext cx="1037846" cy="1158928"/>
          </a:xfrm>
          <a:prstGeom prst="rect">
            <a:avLst/>
          </a:prstGeom>
        </p:spPr>
      </p:pic>
    </p:spTree>
    <p:extLst>
      <p:ext uri="{BB962C8B-B14F-4D97-AF65-F5344CB8AC3E}">
        <p14:creationId xmlns:p14="http://schemas.microsoft.com/office/powerpoint/2010/main" val="69517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a:extLst>
              <a:ext uri="{FF2B5EF4-FFF2-40B4-BE49-F238E27FC236}">
                <a16:creationId xmlns:a16="http://schemas.microsoft.com/office/drawing/2014/main" id="{B148C77F-115C-2D44-8F2F-53583C243F59}"/>
              </a:ext>
            </a:extLst>
          </p:cNvPr>
          <p:cNvSpPr>
            <a:spLocks noGrp="1"/>
          </p:cNvSpPr>
          <p:nvPr>
            <p:ph type="title"/>
          </p:nvPr>
        </p:nvSpPr>
        <p:spPr>
          <a:xfrm>
            <a:off x="220461" y="867354"/>
            <a:ext cx="2869975" cy="997510"/>
          </a:xfrm>
        </p:spPr>
        <p:txBody>
          <a:bodyPr>
            <a:noAutofit/>
          </a:bodyPr>
          <a:lstStyle/>
          <a:p>
            <a:r>
              <a:rPr lang="en-US" sz="3600">
                <a:latin typeface="Arial"/>
                <a:cs typeface="Arial"/>
              </a:rPr>
              <a:t>Benefits of receiving an Award</a:t>
            </a:r>
            <a:r>
              <a:rPr lang="en-US" sz="4000">
                <a:latin typeface="Arial"/>
                <a:cs typeface="Arial"/>
              </a:rPr>
              <a:t> </a:t>
            </a:r>
            <a:endParaRPr lang="en-US" sz="4000"/>
          </a:p>
        </p:txBody>
      </p:sp>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3"/>
          <a:stretch>
            <a:fillRect/>
          </a:stretch>
        </p:blipFill>
        <p:spPr>
          <a:xfrm>
            <a:off x="77498" y="5528830"/>
            <a:ext cx="1057275" cy="1238250"/>
          </a:xfrm>
          <a:prstGeom prst="rect">
            <a:avLst/>
          </a:prstGeom>
        </p:spPr>
      </p:pic>
      <p:pic>
        <p:nvPicPr>
          <p:cNvPr id="8" name="Picture 8" descr="A picture containing text, standing, sign&#10;&#10;Description automatically generated">
            <a:extLst>
              <a:ext uri="{FF2B5EF4-FFF2-40B4-BE49-F238E27FC236}">
                <a16:creationId xmlns:a16="http://schemas.microsoft.com/office/drawing/2014/main" id="{E37AD964-FE69-3F52-F819-0961C92737FF}"/>
              </a:ext>
            </a:extLst>
          </p:cNvPr>
          <p:cNvPicPr>
            <a:picLocks noChangeAspect="1"/>
          </p:cNvPicPr>
          <p:nvPr/>
        </p:nvPicPr>
        <p:blipFill>
          <a:blip r:embed="rId4"/>
          <a:stretch>
            <a:fillRect/>
          </a:stretch>
        </p:blipFill>
        <p:spPr>
          <a:xfrm>
            <a:off x="3460173" y="5024154"/>
            <a:ext cx="2544041" cy="1693419"/>
          </a:xfrm>
          <a:prstGeom prst="rect">
            <a:avLst/>
          </a:prstGeom>
        </p:spPr>
      </p:pic>
      <p:pic>
        <p:nvPicPr>
          <p:cNvPr id="9" name="Picture 9" descr="A group of people posing for a photo in front of a building&#10;&#10;Description automatically generated">
            <a:extLst>
              <a:ext uri="{FF2B5EF4-FFF2-40B4-BE49-F238E27FC236}">
                <a16:creationId xmlns:a16="http://schemas.microsoft.com/office/drawing/2014/main" id="{07F95D10-92AA-F38D-9EAF-81E576D4A8F1}"/>
              </a:ext>
            </a:extLst>
          </p:cNvPr>
          <p:cNvPicPr>
            <a:picLocks noChangeAspect="1"/>
          </p:cNvPicPr>
          <p:nvPr/>
        </p:nvPicPr>
        <p:blipFill rotWithShape="1">
          <a:blip r:embed="rId5"/>
          <a:srcRect t="4878" r="315" b="-488"/>
          <a:stretch/>
        </p:blipFill>
        <p:spPr>
          <a:xfrm>
            <a:off x="9270423" y="5016325"/>
            <a:ext cx="2734548" cy="1700279"/>
          </a:xfrm>
          <a:prstGeom prst="rect">
            <a:avLst/>
          </a:prstGeom>
        </p:spPr>
      </p:pic>
      <p:pic>
        <p:nvPicPr>
          <p:cNvPr id="10" name="Picture 10">
            <a:extLst>
              <a:ext uri="{FF2B5EF4-FFF2-40B4-BE49-F238E27FC236}">
                <a16:creationId xmlns:a16="http://schemas.microsoft.com/office/drawing/2014/main" id="{4A795017-93E7-939B-628B-F2B08AC8F59B}"/>
              </a:ext>
            </a:extLst>
          </p:cNvPr>
          <p:cNvPicPr>
            <a:picLocks noChangeAspect="1"/>
          </p:cNvPicPr>
          <p:nvPr/>
        </p:nvPicPr>
        <p:blipFill rotWithShape="1">
          <a:blip r:embed="rId6"/>
          <a:srcRect t="140" r="631" b="23041"/>
          <a:stretch/>
        </p:blipFill>
        <p:spPr>
          <a:xfrm>
            <a:off x="6291695" y="5024925"/>
            <a:ext cx="2725884" cy="1690240"/>
          </a:xfrm>
          <a:prstGeom prst="rect">
            <a:avLst/>
          </a:prstGeom>
        </p:spPr>
      </p:pic>
      <p:sp>
        <p:nvSpPr>
          <p:cNvPr id="6" name="Text Placeholder 4">
            <a:extLst>
              <a:ext uri="{FF2B5EF4-FFF2-40B4-BE49-F238E27FC236}">
                <a16:creationId xmlns:a16="http://schemas.microsoft.com/office/drawing/2014/main" id="{DB8662B9-A42A-D6ED-12EE-FAE9772879DF}"/>
              </a:ext>
            </a:extLst>
          </p:cNvPr>
          <p:cNvSpPr txBox="1">
            <a:spLocks/>
          </p:cNvSpPr>
          <p:nvPr/>
        </p:nvSpPr>
        <p:spPr>
          <a:xfrm>
            <a:off x="3460173" y="358889"/>
            <a:ext cx="8072044" cy="465743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b="0" kern="1200">
                <a:solidFill>
                  <a:schemeClr val="tx1"/>
                </a:solidFill>
                <a:latin typeface="Arial" panose="020B0604020202020204" pitchFamily="34" charset="0"/>
                <a:ea typeface="Helvetica Neue" panose="02000503000000020004" pitchFamily="2" charset="0"/>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Calibri" panose="020F0502020204030204" pitchFamily="34" charset="0"/>
                <a:ea typeface="Helvetica Neue" panose="02000503000000020004" pitchFamily="2" charset="0"/>
                <a:cs typeface="Calibri" panose="020F0502020204030204" pitchFamily="34" charset="0"/>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Calibri" panose="020F0502020204030204" pitchFamily="34" charset="0"/>
                <a:ea typeface="Helvetica Neue" panose="02000503000000020004" pitchFamily="2" charset="0"/>
                <a:cs typeface="Calibri" panose="020F0502020204030204" pitchFamily="34" charset="0"/>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Helvetica Neue" panose="02000503000000020004" pitchFamily="2" charset="0"/>
                <a:cs typeface="Calibri" panose="020F0502020204030204" pitchFamily="34" charset="0"/>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Calibri" panose="020F0502020204030204" pitchFamily="34" charset="0"/>
                <a:ea typeface="Helvetica Neue" panose="02000503000000020004" pitchFamily="2"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Sans-Serif" panose="020B0604020202020204" pitchFamily="34" charset="0"/>
              <a:buChar char="Ø"/>
            </a:pPr>
            <a:r>
              <a:rPr lang="en-GB">
                <a:solidFill>
                  <a:srgbClr val="002F6C"/>
                </a:solidFill>
                <a:latin typeface="Arial"/>
                <a:cs typeface="Arial"/>
              </a:rPr>
              <a:t>Use of the Royal Emblem for five years - this Royal seal of approval helps business get noticed, above and beyond the competition</a:t>
            </a:r>
            <a:endParaRPr lang="en-US">
              <a:solidFill>
                <a:srgbClr val="002F6C"/>
              </a:solidFill>
            </a:endParaRPr>
          </a:p>
          <a:p>
            <a:pPr marL="285750" indent="-285750">
              <a:buFont typeface="Wingdings,Sans-Serif" panose="020B0604020202020204" pitchFamily="34" charset="0"/>
              <a:buChar char="Ø"/>
            </a:pPr>
            <a:endParaRPr lang="en-GB">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r>
              <a:rPr lang="en-GB">
                <a:solidFill>
                  <a:srgbClr val="002F6C"/>
                </a:solidFill>
                <a:latin typeface="Arial"/>
                <a:cs typeface="Arial"/>
              </a:rPr>
              <a:t>Great boost to staff morale - the award is presented locally either by HM Lord-Lieutenants, Lieutenant Governors and sometimes by a Member of the Royal Family.</a:t>
            </a:r>
            <a:endParaRPr lang="en-US">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endParaRPr lang="en-GB">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r>
              <a:rPr lang="en-GB">
                <a:solidFill>
                  <a:srgbClr val="002F6C"/>
                </a:solidFill>
                <a:latin typeface="Arial"/>
                <a:cs typeface="Arial"/>
              </a:rPr>
              <a:t>Media spotlight – recipients gain positive media coverage</a:t>
            </a:r>
            <a:endParaRPr lang="en-US">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endParaRPr lang="en-GB">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r>
              <a:rPr lang="en-GB">
                <a:solidFill>
                  <a:srgbClr val="002F6C"/>
                </a:solidFill>
                <a:latin typeface="Arial"/>
                <a:cs typeface="Arial"/>
              </a:rPr>
              <a:t>Attend a Royal Reception hosted by His Majesty The King </a:t>
            </a:r>
            <a:endParaRPr lang="en-US">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endParaRPr lang="en-GB">
              <a:solidFill>
                <a:srgbClr val="002F6C"/>
              </a:solidFill>
              <a:latin typeface="Arial"/>
              <a:cs typeface="Arial"/>
            </a:endParaRPr>
          </a:p>
          <a:p>
            <a:pPr marL="285750" indent="-285750">
              <a:lnSpc>
                <a:spcPct val="100000"/>
              </a:lnSpc>
              <a:spcBef>
                <a:spcPts val="0"/>
              </a:spcBef>
              <a:buFont typeface="Wingdings,Sans-Serif" panose="020B0604020202020204" pitchFamily="34" charset="0"/>
              <a:buChar char="Ø"/>
            </a:pPr>
            <a:r>
              <a:rPr lang="en-GB">
                <a:solidFill>
                  <a:schemeClr val="accent1">
                    <a:lumMod val="75000"/>
                  </a:schemeClr>
                </a:solidFill>
                <a:latin typeface="Arial"/>
                <a:cs typeface="Arial"/>
              </a:rPr>
              <a:t>Recipients have reported:</a:t>
            </a:r>
          </a:p>
          <a:p>
            <a:pPr marL="742950" lvl="1" indent="-285750">
              <a:lnSpc>
                <a:spcPct val="100000"/>
              </a:lnSpc>
              <a:spcBef>
                <a:spcPts val="0"/>
              </a:spcBef>
              <a:buFont typeface="Wingdings,Sans-Serif" panose="020B0604020202020204" pitchFamily="34" charset="0"/>
              <a:buChar char="Ø"/>
            </a:pPr>
            <a:r>
              <a:rPr lang="en-GB" sz="1800">
                <a:solidFill>
                  <a:srgbClr val="002F6C"/>
                </a:solidFill>
                <a:latin typeface="Arial"/>
                <a:cs typeface="Arial"/>
              </a:rPr>
              <a:t>Increased sales and growth</a:t>
            </a:r>
          </a:p>
          <a:p>
            <a:pPr marL="742950" lvl="1" indent="-285750">
              <a:lnSpc>
                <a:spcPct val="100000"/>
              </a:lnSpc>
              <a:spcBef>
                <a:spcPts val="0"/>
              </a:spcBef>
              <a:buFont typeface="Wingdings,Sans-Serif" panose="020B0604020202020204" pitchFamily="34" charset="0"/>
              <a:buChar char="Ø"/>
            </a:pPr>
            <a:r>
              <a:rPr lang="en-GB" sz="1800">
                <a:solidFill>
                  <a:srgbClr val="002F6C"/>
                </a:solidFill>
                <a:latin typeface="Arial"/>
                <a:cs typeface="Arial"/>
              </a:rPr>
              <a:t>Access to new clients and markets</a:t>
            </a:r>
            <a:endParaRPr lang="en-US" sz="1800">
              <a:solidFill>
                <a:srgbClr val="002F6C"/>
              </a:solidFill>
              <a:latin typeface="Arial"/>
              <a:cs typeface="Arial"/>
            </a:endParaRPr>
          </a:p>
          <a:p>
            <a:pPr marL="742950" lvl="1" indent="-285750">
              <a:lnSpc>
                <a:spcPct val="100000"/>
              </a:lnSpc>
              <a:spcBef>
                <a:spcPts val="0"/>
              </a:spcBef>
              <a:buFont typeface="Wingdings,Sans-Serif" panose="020B0604020202020204" pitchFamily="34" charset="0"/>
              <a:buChar char="Ø"/>
            </a:pPr>
            <a:r>
              <a:rPr lang="en-GB" sz="1800">
                <a:solidFill>
                  <a:srgbClr val="002F6C"/>
                </a:solidFill>
                <a:latin typeface="Arial"/>
                <a:cs typeface="Arial"/>
              </a:rPr>
              <a:t>Greater recognition on the global stage</a:t>
            </a:r>
          </a:p>
          <a:p>
            <a:pPr marL="742950" lvl="1" indent="-285750">
              <a:lnSpc>
                <a:spcPct val="100000"/>
              </a:lnSpc>
              <a:spcBef>
                <a:spcPts val="0"/>
              </a:spcBef>
              <a:buFont typeface="Wingdings,Sans-Serif" panose="020B0604020202020204" pitchFamily="34" charset="0"/>
              <a:buChar char="Ø"/>
            </a:pPr>
            <a:r>
              <a:rPr lang="en-GB" sz="1800">
                <a:solidFill>
                  <a:srgbClr val="002F6C"/>
                </a:solidFill>
                <a:latin typeface="Arial"/>
                <a:cs typeface="Arial"/>
              </a:rPr>
              <a:t>Easier to attract and retain highly skilled staff </a:t>
            </a:r>
            <a:endParaRPr lang="en-GB" sz="1800"/>
          </a:p>
        </p:txBody>
      </p:sp>
    </p:spTree>
    <p:extLst>
      <p:ext uri="{BB962C8B-B14F-4D97-AF65-F5344CB8AC3E}">
        <p14:creationId xmlns:p14="http://schemas.microsoft.com/office/powerpoint/2010/main" val="2365066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ABE76-45FE-6E42-0719-91E3718AC51B}"/>
              </a:ext>
            </a:extLst>
          </p:cNvPr>
          <p:cNvSpPr>
            <a:spLocks noGrp="1"/>
          </p:cNvSpPr>
          <p:nvPr>
            <p:ph type="title"/>
          </p:nvPr>
        </p:nvSpPr>
        <p:spPr>
          <a:xfrm>
            <a:off x="431420" y="48637"/>
            <a:ext cx="10515600" cy="997510"/>
          </a:xfrm>
        </p:spPr>
        <p:txBody>
          <a:bodyPr/>
          <a:lstStyle/>
          <a:p>
            <a:r>
              <a:rPr lang="en-GB">
                <a:latin typeface="Arial"/>
                <a:cs typeface="Arial"/>
              </a:rPr>
              <a:t>A few of the 148 Recipients from 2023</a:t>
            </a:r>
          </a:p>
        </p:txBody>
      </p:sp>
      <p:pic>
        <p:nvPicPr>
          <p:cNvPr id="2050" name="Picture 2" descr="Image">
            <a:extLst>
              <a:ext uri="{FF2B5EF4-FFF2-40B4-BE49-F238E27FC236}">
                <a16:creationId xmlns:a16="http://schemas.microsoft.com/office/drawing/2014/main" id="{4B888AFE-7749-20A9-EF09-F1E0B44117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10" y="842508"/>
            <a:ext cx="2928790" cy="292879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5758CA89-7677-66A5-EE95-E65128318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867" y="250259"/>
            <a:ext cx="2987748" cy="298774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90A7B9B-7C88-CEB2-64FB-4C0E2E05E82A}"/>
              </a:ext>
            </a:extLst>
          </p:cNvPr>
          <p:cNvPicPr>
            <a:picLocks noChangeAspect="1"/>
          </p:cNvPicPr>
          <p:nvPr/>
        </p:nvPicPr>
        <p:blipFill>
          <a:blip r:embed="rId5"/>
          <a:stretch>
            <a:fillRect/>
          </a:stretch>
        </p:blipFill>
        <p:spPr>
          <a:xfrm>
            <a:off x="8442867" y="3550015"/>
            <a:ext cx="3159790" cy="2987748"/>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EF4BF5C-0E41-250F-51BB-F19C75EAEB34}"/>
              </a:ext>
            </a:extLst>
          </p:cNvPr>
          <p:cNvPicPr>
            <a:picLocks noChangeAspect="1"/>
          </p:cNvPicPr>
          <p:nvPr/>
        </p:nvPicPr>
        <p:blipFill>
          <a:blip r:embed="rId6"/>
          <a:stretch>
            <a:fillRect/>
          </a:stretch>
        </p:blipFill>
        <p:spPr>
          <a:xfrm>
            <a:off x="600743" y="4005790"/>
            <a:ext cx="2819919" cy="2794785"/>
          </a:xfrm>
          <a:prstGeom prst="rect">
            <a:avLst/>
          </a:prstGeom>
          <a:effectLst>
            <a:outerShdw blurRad="63500" sx="102000" sy="102000" algn="ctr" rotWithShape="0">
              <a:prstClr val="black">
                <a:alpha val="40000"/>
              </a:prstClr>
            </a:outerShdw>
          </a:effectLst>
        </p:spPr>
      </p:pic>
      <p:pic>
        <p:nvPicPr>
          <p:cNvPr id="1026" name="Picture 2" descr="Image">
            <a:extLst>
              <a:ext uri="{FF2B5EF4-FFF2-40B4-BE49-F238E27FC236}">
                <a16:creationId xmlns:a16="http://schemas.microsoft.com/office/drawing/2014/main" id="{8FD97647-DD4C-8BCB-5B40-DFEEE184BC0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2094" y="4601661"/>
            <a:ext cx="3687812" cy="193610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0BBB336-C282-B78D-D39C-3BEE6AB4F731}"/>
              </a:ext>
            </a:extLst>
          </p:cNvPr>
          <p:cNvPicPr>
            <a:picLocks noChangeAspect="1"/>
          </p:cNvPicPr>
          <p:nvPr/>
        </p:nvPicPr>
        <p:blipFill>
          <a:blip r:embed="rId8"/>
          <a:stretch>
            <a:fillRect/>
          </a:stretch>
        </p:blipFill>
        <p:spPr>
          <a:xfrm>
            <a:off x="4299085" y="809234"/>
            <a:ext cx="3593830" cy="353607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690560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7" descr="A picture containing text, clipart&#10;&#10;Description automatically generated">
            <a:extLst>
              <a:ext uri="{FF2B5EF4-FFF2-40B4-BE49-F238E27FC236}">
                <a16:creationId xmlns:a16="http://schemas.microsoft.com/office/drawing/2014/main" id="{9A61F739-F27C-96CA-338A-653B6C7E6411}"/>
              </a:ext>
            </a:extLst>
          </p:cNvPr>
          <p:cNvPicPr>
            <a:picLocks noChangeAspect="1"/>
          </p:cNvPicPr>
          <p:nvPr/>
        </p:nvPicPr>
        <p:blipFill>
          <a:blip r:embed="rId2"/>
          <a:stretch>
            <a:fillRect/>
          </a:stretch>
        </p:blipFill>
        <p:spPr>
          <a:xfrm>
            <a:off x="77498" y="5528830"/>
            <a:ext cx="1057275" cy="1238250"/>
          </a:xfrm>
          <a:prstGeom prst="rect">
            <a:avLst/>
          </a:prstGeom>
        </p:spPr>
      </p:pic>
      <p:graphicFrame>
        <p:nvGraphicFramePr>
          <p:cNvPr id="6" name="Diagram 5">
            <a:extLst>
              <a:ext uri="{FF2B5EF4-FFF2-40B4-BE49-F238E27FC236}">
                <a16:creationId xmlns:a16="http://schemas.microsoft.com/office/drawing/2014/main" id="{B0F8BE00-C454-41A4-5561-7226F5F799F3}"/>
              </a:ext>
            </a:extLst>
          </p:cNvPr>
          <p:cNvGraphicFramePr/>
          <p:nvPr>
            <p:extLst>
              <p:ext uri="{D42A27DB-BD31-4B8C-83A1-F6EECF244321}">
                <p14:modId xmlns:p14="http://schemas.microsoft.com/office/powerpoint/2010/main" val="1063149220"/>
              </p:ext>
            </p:extLst>
          </p:nvPr>
        </p:nvGraphicFramePr>
        <p:xfrm>
          <a:off x="980628" y="1349485"/>
          <a:ext cx="9598932" cy="5039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8" name="Title 1" descr="Title">
            <a:extLst>
              <a:ext uri="{FF2B5EF4-FFF2-40B4-BE49-F238E27FC236}">
                <a16:creationId xmlns:a16="http://schemas.microsoft.com/office/drawing/2014/main" id="{214A3F8C-7BC3-BE96-C1E2-91A6D3F19B60}"/>
              </a:ext>
            </a:extLst>
          </p:cNvPr>
          <p:cNvSpPr>
            <a:spLocks noGrp="1"/>
          </p:cNvSpPr>
          <p:nvPr>
            <p:ph type="title"/>
          </p:nvPr>
        </p:nvSpPr>
        <p:spPr>
          <a:xfrm>
            <a:off x="3374571" y="122673"/>
            <a:ext cx="4547637" cy="997510"/>
          </a:xfrm>
        </p:spPr>
        <p:txBody>
          <a:bodyPr>
            <a:noAutofit/>
          </a:bodyPr>
          <a:lstStyle/>
          <a:p>
            <a:pPr algn="ctr"/>
            <a:r>
              <a:rPr lang="en-US" sz="4000">
                <a:latin typeface="Arial"/>
                <a:cs typeface="Arial"/>
              </a:rPr>
              <a:t>Awards Cycle</a:t>
            </a:r>
            <a:endParaRPr lang="en-US" sz="4000"/>
          </a:p>
        </p:txBody>
      </p:sp>
    </p:spTree>
    <p:extLst>
      <p:ext uri="{BB962C8B-B14F-4D97-AF65-F5344CB8AC3E}">
        <p14:creationId xmlns:p14="http://schemas.microsoft.com/office/powerpoint/2010/main" val="3954234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07CBB-8895-9870-24FF-00A68D9B753F}"/>
              </a:ext>
            </a:extLst>
          </p:cNvPr>
          <p:cNvSpPr>
            <a:spLocks noGrp="1"/>
          </p:cNvSpPr>
          <p:nvPr>
            <p:ph idx="1"/>
          </p:nvPr>
        </p:nvSpPr>
        <p:spPr>
          <a:xfrm>
            <a:off x="-97183" y="1525647"/>
            <a:ext cx="11064786" cy="4508768"/>
          </a:xfrm>
        </p:spPr>
        <p:txBody>
          <a:bodyPr vert="horz" lIns="91440" tIns="45720" rIns="91440" bIns="45720" rtlCol="0" anchor="t">
            <a:normAutofit/>
          </a:bodyPr>
          <a:lstStyle/>
          <a:p>
            <a:pPr marL="914400" lvl="2" indent="0">
              <a:lnSpc>
                <a:spcPct val="100000"/>
              </a:lnSpc>
              <a:spcBef>
                <a:spcPts val="0"/>
              </a:spcBef>
              <a:buNone/>
            </a:pPr>
            <a:r>
              <a:rPr lang="en-GB" sz="2400">
                <a:solidFill>
                  <a:srgbClr val="002F6C"/>
                </a:solidFill>
                <a:latin typeface="Arial"/>
                <a:cs typeface="Arial"/>
              </a:rPr>
              <a:t>The organisation must:</a:t>
            </a:r>
            <a:endParaRPr lang="en-US" sz="2400">
              <a:solidFill>
                <a:srgbClr val="002F6C"/>
              </a:solidFill>
              <a:latin typeface="Arial"/>
              <a:cs typeface="Arial"/>
            </a:endParaRPr>
          </a:p>
          <a:p>
            <a:pPr marL="914400" lvl="2" indent="0">
              <a:lnSpc>
                <a:spcPct val="100000"/>
              </a:lnSpc>
              <a:spcBef>
                <a:spcPts val="0"/>
              </a:spcBef>
              <a:buNone/>
            </a:pPr>
            <a:endParaRPr lang="en-GB">
              <a:solidFill>
                <a:srgbClr val="002F6C"/>
              </a:solidFill>
              <a:latin typeface="Arial"/>
              <a:cs typeface="Arial"/>
            </a:endParaRPr>
          </a:p>
          <a:p>
            <a:pPr marL="1714500" lvl="3" indent="-342900">
              <a:lnSpc>
                <a:spcPct val="100000"/>
              </a:lnSpc>
              <a:spcBef>
                <a:spcPts val="0"/>
              </a:spcBef>
              <a:buFont typeface="Wingdings,Sans-Serif"/>
              <a:buChar char="Ø"/>
            </a:pPr>
            <a:r>
              <a:rPr lang="en-GB" sz="2200">
                <a:solidFill>
                  <a:srgbClr val="002F6C"/>
                </a:solidFill>
                <a:latin typeface="Arial"/>
                <a:cs typeface="Arial"/>
              </a:rPr>
              <a:t>Be based in the UK including the Channel Islands and Isle of Man</a:t>
            </a:r>
          </a:p>
          <a:p>
            <a:pPr marL="1714500" lvl="3" indent="-342900">
              <a:lnSpc>
                <a:spcPct val="100000"/>
              </a:lnSpc>
              <a:spcBef>
                <a:spcPts val="0"/>
              </a:spcBef>
              <a:buFont typeface="Wingdings,Sans-Serif"/>
              <a:buChar char="Ø"/>
            </a:pPr>
            <a:endParaRPr lang="en-GB" sz="2200">
              <a:solidFill>
                <a:srgbClr val="002F6C"/>
              </a:solidFill>
              <a:latin typeface="Arial"/>
              <a:cs typeface="Arial"/>
            </a:endParaRPr>
          </a:p>
          <a:p>
            <a:pPr marL="1714500" lvl="3" indent="-342900">
              <a:lnSpc>
                <a:spcPct val="100000"/>
              </a:lnSpc>
              <a:spcBef>
                <a:spcPts val="0"/>
              </a:spcBef>
              <a:buFont typeface="Wingdings,Sans-Serif"/>
              <a:buChar char="Ø"/>
            </a:pPr>
            <a:r>
              <a:rPr lang="en-GB" sz="2200">
                <a:solidFill>
                  <a:srgbClr val="002F6C"/>
                </a:solidFill>
                <a:latin typeface="Arial"/>
                <a:cs typeface="Arial"/>
              </a:rPr>
              <a:t>Have a good, continuous compliance record with HM Revenue and Customs or the relevant tax authority</a:t>
            </a:r>
          </a:p>
          <a:p>
            <a:pPr marL="1714500" lvl="3" indent="-342900">
              <a:lnSpc>
                <a:spcPct val="100000"/>
              </a:lnSpc>
              <a:spcBef>
                <a:spcPts val="0"/>
              </a:spcBef>
              <a:buFont typeface="Wingdings,Sans-Serif"/>
              <a:buChar char="Ø"/>
            </a:pPr>
            <a:endParaRPr lang="en-GB" sz="2200">
              <a:solidFill>
                <a:srgbClr val="002F6C"/>
              </a:solidFill>
              <a:latin typeface="Arial"/>
              <a:cs typeface="Arial"/>
            </a:endParaRPr>
          </a:p>
          <a:p>
            <a:pPr marL="1714500" lvl="3" indent="-342900">
              <a:lnSpc>
                <a:spcPct val="100000"/>
              </a:lnSpc>
              <a:spcBef>
                <a:spcPts val="0"/>
              </a:spcBef>
              <a:buFont typeface="Wingdings,Sans-Serif"/>
              <a:buChar char="Ø"/>
            </a:pPr>
            <a:r>
              <a:rPr lang="en-GB" sz="2200">
                <a:solidFill>
                  <a:srgbClr val="002F6C"/>
                </a:solidFill>
                <a:latin typeface="Arial"/>
                <a:cs typeface="Arial"/>
              </a:rPr>
              <a:t>Be a self-contained enterprise</a:t>
            </a:r>
          </a:p>
          <a:p>
            <a:pPr marL="1714500" lvl="3" indent="-342900">
              <a:lnSpc>
                <a:spcPct val="100000"/>
              </a:lnSpc>
              <a:spcBef>
                <a:spcPts val="0"/>
              </a:spcBef>
              <a:buFont typeface="Wingdings,Sans-Serif"/>
              <a:buChar char="Ø"/>
            </a:pPr>
            <a:endParaRPr lang="en-GB" sz="2200">
              <a:solidFill>
                <a:srgbClr val="002F6C"/>
              </a:solidFill>
              <a:latin typeface="Arial"/>
              <a:cs typeface="Arial"/>
            </a:endParaRPr>
          </a:p>
          <a:p>
            <a:pPr marL="1714500" lvl="3" indent="-342900">
              <a:lnSpc>
                <a:spcPct val="100000"/>
              </a:lnSpc>
              <a:spcBef>
                <a:spcPts val="0"/>
              </a:spcBef>
              <a:buFont typeface="Wingdings,Sans-Serif"/>
              <a:buChar char="Ø"/>
            </a:pPr>
            <a:r>
              <a:rPr lang="en-GB" sz="2200">
                <a:solidFill>
                  <a:srgbClr val="002F6C"/>
                </a:solidFill>
                <a:latin typeface="Arial"/>
                <a:cs typeface="Arial"/>
              </a:rPr>
              <a:t>Have at least two full-time employees or part-time equivalents</a:t>
            </a:r>
          </a:p>
          <a:p>
            <a:pPr marL="1714500" lvl="3" indent="-342900">
              <a:lnSpc>
                <a:spcPct val="100000"/>
              </a:lnSpc>
              <a:spcBef>
                <a:spcPts val="0"/>
              </a:spcBef>
              <a:buFont typeface="Wingdings,Sans-Serif"/>
              <a:buChar char="Ø"/>
            </a:pPr>
            <a:endParaRPr lang="en-GB" sz="2200">
              <a:solidFill>
                <a:srgbClr val="002F6C"/>
              </a:solidFill>
              <a:latin typeface="Arial"/>
              <a:cs typeface="Arial"/>
            </a:endParaRPr>
          </a:p>
          <a:p>
            <a:pPr marL="1714500" lvl="3" indent="-342900">
              <a:lnSpc>
                <a:spcPct val="100000"/>
              </a:lnSpc>
              <a:spcBef>
                <a:spcPts val="0"/>
              </a:spcBef>
              <a:buFont typeface="Wingdings,Sans-Serif"/>
              <a:buChar char="Ø"/>
            </a:pPr>
            <a:r>
              <a:rPr lang="en-GB" sz="2200">
                <a:solidFill>
                  <a:srgbClr val="002F6C"/>
                </a:solidFill>
                <a:latin typeface="Arial"/>
                <a:cs typeface="Arial"/>
              </a:rPr>
              <a:t>Demonstrate strong environmental, social and governance (ESG) practices</a:t>
            </a:r>
            <a:endParaRPr lang="en-US" sz="2200">
              <a:solidFill>
                <a:srgbClr val="002F6C"/>
              </a:solidFill>
              <a:latin typeface="Arial"/>
              <a:cs typeface="Arial"/>
            </a:endParaRPr>
          </a:p>
        </p:txBody>
      </p:sp>
      <p:sp>
        <p:nvSpPr>
          <p:cNvPr id="2" name="Title 1">
            <a:extLst>
              <a:ext uri="{FF2B5EF4-FFF2-40B4-BE49-F238E27FC236}">
                <a16:creationId xmlns:a16="http://schemas.microsoft.com/office/drawing/2014/main" id="{22112914-F8B2-EC4D-9F31-A14DEB477A21}"/>
              </a:ext>
            </a:extLst>
          </p:cNvPr>
          <p:cNvSpPr>
            <a:spLocks noGrp="1"/>
          </p:cNvSpPr>
          <p:nvPr>
            <p:ph type="title"/>
          </p:nvPr>
        </p:nvSpPr>
        <p:spPr/>
        <p:txBody>
          <a:bodyPr>
            <a:normAutofit/>
          </a:bodyPr>
          <a:lstStyle/>
          <a:p>
            <a:r>
              <a:rPr lang="en-US" sz="3600">
                <a:latin typeface="Arial"/>
                <a:cs typeface="Arial"/>
              </a:rPr>
              <a:t>Initial Eligibility Criteria </a:t>
            </a:r>
            <a:endParaRPr lang="en-US" sz="3600"/>
          </a:p>
        </p:txBody>
      </p:sp>
      <p:pic>
        <p:nvPicPr>
          <p:cNvPr id="6" name="Picture 5" descr="Logo&#10;&#10;Description automatically generated">
            <a:extLst>
              <a:ext uri="{FF2B5EF4-FFF2-40B4-BE49-F238E27FC236}">
                <a16:creationId xmlns:a16="http://schemas.microsoft.com/office/drawing/2014/main" id="{2AC5F2C8-4AF5-1E98-8A93-37755580CF32}"/>
              </a:ext>
            </a:extLst>
          </p:cNvPr>
          <p:cNvPicPr>
            <a:picLocks noChangeAspect="1"/>
          </p:cNvPicPr>
          <p:nvPr/>
        </p:nvPicPr>
        <p:blipFill rotWithShape="1">
          <a:blip r:embed="rId3"/>
          <a:srcRect l="11987" t="4416" r="15773" b="15142"/>
          <a:stretch/>
        </p:blipFill>
        <p:spPr>
          <a:xfrm>
            <a:off x="10967603" y="5512377"/>
            <a:ext cx="1037846" cy="1158928"/>
          </a:xfrm>
          <a:prstGeom prst="rect">
            <a:avLst/>
          </a:prstGeom>
        </p:spPr>
      </p:pic>
    </p:spTree>
    <p:extLst>
      <p:ext uri="{BB962C8B-B14F-4D97-AF65-F5344CB8AC3E}">
        <p14:creationId xmlns:p14="http://schemas.microsoft.com/office/powerpoint/2010/main" val="287403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207CBB-8895-9870-24FF-00A68D9B753F}"/>
              </a:ext>
            </a:extLst>
          </p:cNvPr>
          <p:cNvSpPr>
            <a:spLocks noGrp="1"/>
          </p:cNvSpPr>
          <p:nvPr>
            <p:ph idx="1"/>
          </p:nvPr>
        </p:nvSpPr>
        <p:spPr>
          <a:xfrm>
            <a:off x="838200" y="1014320"/>
            <a:ext cx="10515600" cy="5178405"/>
          </a:xfrm>
        </p:spPr>
        <p:txBody>
          <a:bodyPr vert="horz" lIns="91440" tIns="45720" rIns="91440" bIns="45720" rtlCol="0" anchor="t">
            <a:noAutofit/>
          </a:bodyPr>
          <a:lstStyle/>
          <a:p>
            <a:pPr marL="0" indent="0">
              <a:lnSpc>
                <a:spcPct val="100000"/>
              </a:lnSpc>
              <a:spcBef>
                <a:spcPts val="0"/>
              </a:spcBef>
              <a:buNone/>
            </a:pPr>
            <a:endParaRPr lang="en-GB">
              <a:solidFill>
                <a:schemeClr val="accent1"/>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Check your eligibility online – 10-minute questionnaire starts the process</a:t>
            </a:r>
          </a:p>
          <a:p>
            <a:pPr marL="342900" indent="-342900">
              <a:lnSpc>
                <a:spcPct val="100000"/>
              </a:lnSpc>
              <a:spcBef>
                <a:spcPts val="0"/>
              </a:spcBef>
              <a:buFont typeface="Wingdings"/>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Plan your responses by downloading the pdf application form</a:t>
            </a:r>
            <a:endParaRPr lang="en-US" sz="2000">
              <a:solidFill>
                <a:srgbClr val="002F6C"/>
              </a:solidFill>
              <a:latin typeface="Arial"/>
              <a:cs typeface="Arial"/>
            </a:endParaRPr>
          </a:p>
          <a:p>
            <a:pPr marL="342900" indent="-342900">
              <a:lnSpc>
                <a:spcPct val="100000"/>
              </a:lnSpc>
              <a:spcBef>
                <a:spcPts val="0"/>
              </a:spcBef>
              <a:buFont typeface="Wingdings"/>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Use plain English – the assessors are coming to your initiative from scratch</a:t>
            </a:r>
            <a:endParaRPr lang="en-US" sz="2000">
              <a:solidFill>
                <a:srgbClr val="002F6C"/>
              </a:solidFill>
              <a:latin typeface="Arial"/>
              <a:cs typeface="Arial"/>
            </a:endParaRPr>
          </a:p>
          <a:p>
            <a:pPr marL="342900" indent="-342900">
              <a:lnSpc>
                <a:spcPct val="100000"/>
              </a:lnSpc>
              <a:spcBef>
                <a:spcPts val="0"/>
              </a:spcBef>
              <a:buFont typeface="Wingdings"/>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Provide evidence of your achievements, qualitative and quantitative</a:t>
            </a:r>
            <a:endParaRPr lang="en-US" sz="2000">
              <a:solidFill>
                <a:srgbClr val="002F6C"/>
              </a:solidFill>
              <a:latin typeface="Arial"/>
              <a:cs typeface="Arial"/>
            </a:endParaRPr>
          </a:p>
          <a:p>
            <a:pPr marL="342900" indent="-342900">
              <a:lnSpc>
                <a:spcPct val="100000"/>
              </a:lnSpc>
              <a:spcBef>
                <a:spcPts val="0"/>
              </a:spcBef>
              <a:buFont typeface="Wingdings"/>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Tell your own story with authenticity and passion – why do you stand out </a:t>
            </a:r>
            <a:endParaRPr lang="en-US" sz="2000">
              <a:solidFill>
                <a:srgbClr val="002F6C"/>
              </a:solidFill>
              <a:latin typeface="Arial"/>
              <a:cs typeface="Arial"/>
            </a:endParaRPr>
          </a:p>
          <a:p>
            <a:pPr marL="342900" indent="-342900">
              <a:lnSpc>
                <a:spcPct val="100000"/>
              </a:lnSpc>
              <a:spcBef>
                <a:spcPts val="0"/>
              </a:spcBef>
              <a:buFont typeface="Wingdings" panose="020B0604020202020204" pitchFamily="34" charset="0"/>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Add 2 or more collaborators to your account – spread the work</a:t>
            </a:r>
            <a:endParaRPr lang="en-US" sz="2000">
              <a:solidFill>
                <a:srgbClr val="002F6C"/>
              </a:solidFill>
              <a:latin typeface="Arial"/>
              <a:cs typeface="Arial"/>
            </a:endParaRPr>
          </a:p>
          <a:p>
            <a:pPr marL="342900" indent="-342900">
              <a:lnSpc>
                <a:spcPct val="100000"/>
              </a:lnSpc>
              <a:spcBef>
                <a:spcPts val="0"/>
              </a:spcBef>
              <a:buFont typeface="Wingdings" panose="020B0604020202020204" pitchFamily="34" charset="0"/>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Allow sufficient time – you’ll need to gather evidence, ask your accountant etc</a:t>
            </a:r>
            <a:endParaRPr lang="en-US" sz="2000">
              <a:solidFill>
                <a:srgbClr val="002F6C"/>
              </a:solidFill>
              <a:latin typeface="Arial"/>
              <a:cs typeface="Arial"/>
            </a:endParaRPr>
          </a:p>
          <a:p>
            <a:pPr marL="342900" indent="-342900">
              <a:lnSpc>
                <a:spcPct val="100000"/>
              </a:lnSpc>
              <a:spcBef>
                <a:spcPts val="0"/>
              </a:spcBef>
              <a:buFont typeface="Wingdings"/>
              <a:buChar char="Ø"/>
            </a:pPr>
            <a:endParaRPr lang="en-GB" sz="2000">
              <a:solidFill>
                <a:srgbClr val="002F6C"/>
              </a:solidFill>
              <a:latin typeface="Arial"/>
              <a:cs typeface="Arial"/>
            </a:endParaRPr>
          </a:p>
          <a:p>
            <a:pPr marL="342900" indent="-342900">
              <a:lnSpc>
                <a:spcPct val="100000"/>
              </a:lnSpc>
              <a:spcBef>
                <a:spcPts val="0"/>
              </a:spcBef>
              <a:buFont typeface="Wingdings"/>
              <a:buChar char="Ø"/>
            </a:pPr>
            <a:r>
              <a:rPr lang="en-GB" sz="2000">
                <a:solidFill>
                  <a:srgbClr val="002F6C"/>
                </a:solidFill>
                <a:latin typeface="Arial"/>
                <a:cs typeface="Arial"/>
              </a:rPr>
              <a:t>Answer it once, answer it well – you can refer back to previous answers</a:t>
            </a:r>
            <a:endParaRPr lang="en-GB" sz="2000">
              <a:solidFill>
                <a:srgbClr val="002F6C"/>
              </a:solidFill>
            </a:endParaRPr>
          </a:p>
          <a:p>
            <a:pPr marL="0" indent="0">
              <a:lnSpc>
                <a:spcPct val="100000"/>
              </a:lnSpc>
              <a:spcBef>
                <a:spcPts val="0"/>
              </a:spcBef>
              <a:buNone/>
            </a:pPr>
            <a:endParaRPr lang="en-GB" sz="1600">
              <a:solidFill>
                <a:srgbClr val="002F6C"/>
              </a:solidFill>
              <a:latin typeface="Arial"/>
              <a:cs typeface="Arial"/>
            </a:endParaRPr>
          </a:p>
          <a:p>
            <a:pPr marL="2114550" lvl="4" indent="-285750">
              <a:lnSpc>
                <a:spcPct val="100000"/>
              </a:lnSpc>
              <a:spcBef>
                <a:spcPts val="0"/>
              </a:spcBef>
              <a:buFont typeface="Wingdings,Sans-Serif" panose="020B0604020202020204" pitchFamily="34" charset="0"/>
              <a:buChar char="Ø"/>
            </a:pPr>
            <a:endParaRPr lang="en-GB">
              <a:solidFill>
                <a:srgbClr val="C00000"/>
              </a:solidFill>
              <a:latin typeface="Arial"/>
              <a:cs typeface="Arial"/>
            </a:endParaRPr>
          </a:p>
          <a:p>
            <a:pPr marL="1828800" lvl="4" indent="0">
              <a:lnSpc>
                <a:spcPct val="100000"/>
              </a:lnSpc>
              <a:spcBef>
                <a:spcPts val="0"/>
              </a:spcBef>
              <a:buNone/>
            </a:pPr>
            <a:endParaRPr lang="en-US">
              <a:solidFill>
                <a:srgbClr val="C00000"/>
              </a:solidFill>
              <a:latin typeface="Arial"/>
              <a:cs typeface="Arial"/>
            </a:endParaRPr>
          </a:p>
        </p:txBody>
      </p:sp>
      <p:sp>
        <p:nvSpPr>
          <p:cNvPr id="2" name="Title 1">
            <a:extLst>
              <a:ext uri="{FF2B5EF4-FFF2-40B4-BE49-F238E27FC236}">
                <a16:creationId xmlns:a16="http://schemas.microsoft.com/office/drawing/2014/main" id="{22112914-F8B2-EC4D-9F31-A14DEB477A21}"/>
              </a:ext>
            </a:extLst>
          </p:cNvPr>
          <p:cNvSpPr>
            <a:spLocks noGrp="1"/>
          </p:cNvSpPr>
          <p:nvPr>
            <p:ph type="title"/>
          </p:nvPr>
        </p:nvSpPr>
        <p:spPr>
          <a:xfrm>
            <a:off x="838200" y="278040"/>
            <a:ext cx="10515600" cy="997510"/>
          </a:xfrm>
        </p:spPr>
        <p:txBody>
          <a:bodyPr>
            <a:normAutofit/>
          </a:bodyPr>
          <a:lstStyle/>
          <a:p>
            <a:r>
              <a:rPr lang="en-US" sz="3600">
                <a:latin typeface="Arial"/>
                <a:cs typeface="Arial"/>
              </a:rPr>
              <a:t>Application Guidance: Top Tips </a:t>
            </a:r>
          </a:p>
        </p:txBody>
      </p:sp>
      <p:pic>
        <p:nvPicPr>
          <p:cNvPr id="6" name="Picture 5" descr="Logo&#10;&#10;Description automatically generated">
            <a:extLst>
              <a:ext uri="{FF2B5EF4-FFF2-40B4-BE49-F238E27FC236}">
                <a16:creationId xmlns:a16="http://schemas.microsoft.com/office/drawing/2014/main" id="{2AC5F2C8-4AF5-1E98-8A93-37755580CF32}"/>
              </a:ext>
            </a:extLst>
          </p:cNvPr>
          <p:cNvPicPr>
            <a:picLocks noChangeAspect="1"/>
          </p:cNvPicPr>
          <p:nvPr/>
        </p:nvPicPr>
        <p:blipFill rotWithShape="1">
          <a:blip r:embed="rId3"/>
          <a:srcRect l="11987" t="4416" r="15773" b="15142"/>
          <a:stretch/>
        </p:blipFill>
        <p:spPr>
          <a:xfrm>
            <a:off x="10967603" y="5512377"/>
            <a:ext cx="1037846" cy="1158928"/>
          </a:xfrm>
          <a:prstGeom prst="rect">
            <a:avLst/>
          </a:prstGeom>
        </p:spPr>
      </p:pic>
    </p:spTree>
    <p:extLst>
      <p:ext uri="{BB962C8B-B14F-4D97-AF65-F5344CB8AC3E}">
        <p14:creationId xmlns:p14="http://schemas.microsoft.com/office/powerpoint/2010/main" val="2189570345"/>
      </p:ext>
    </p:extLst>
  </p:cSld>
  <p:clrMapOvr>
    <a:masterClrMapping/>
  </p:clrMapOvr>
</p:sld>
</file>

<file path=ppt/theme/theme1.xml><?xml version="1.0" encoding="utf-8"?>
<a:theme xmlns:a="http://schemas.openxmlformats.org/drawingml/2006/main" name="Office Theme">
  <a:themeElements>
    <a:clrScheme name="DIT">
      <a:dk1>
        <a:srgbClr val="000000"/>
      </a:dk1>
      <a:lt1>
        <a:srgbClr val="FFFFFF"/>
      </a:lt1>
      <a:dk2>
        <a:srgbClr val="404040"/>
      </a:dk2>
      <a:lt2>
        <a:srgbClr val="E6E6E6"/>
      </a:lt2>
      <a:accent1>
        <a:srgbClr val="CF102C"/>
      </a:accent1>
      <a:accent2>
        <a:srgbClr val="00285E"/>
      </a:accent2>
      <a:accent3>
        <a:srgbClr val="004C44"/>
      </a:accent3>
      <a:accent4>
        <a:srgbClr val="0062BD"/>
      </a:accent4>
      <a:accent5>
        <a:srgbClr val="E14811"/>
      </a:accent5>
      <a:accent6>
        <a:srgbClr val="A80083"/>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T ppt template, V2" id="{1E3A19D9-A6C2-E54F-8B15-419B76B020D6}" vid="{0AAF360B-2C2C-AE46-8CFA-9AF31C6980AF}"/>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76df8f5-ee21-4055-bc3a-e48a51afe7f2">
      <Value>216</Value>
    </TaxCatchAll>
    <lcf76f155ced4ddcb4097134ff3c332f xmlns="d8eee5b4-17e2-499b-93b4-214d9c440237">
      <Terms xmlns="http://schemas.microsoft.com/office/infopath/2007/PartnerControls"/>
    </lcf76f155ced4ddcb4097134ff3c332f>
    <SharedWithUsers xmlns="d76df8f5-ee21-4055-bc3a-e48a51afe7f2">
      <UserInfo>
        <DisplayName>Palser2, Chloe (BEIS)</DisplayName>
        <AccountId>5226</AccountId>
        <AccountType/>
      </UserInfo>
      <UserInfo>
        <DisplayName>Bruno, Nichola (SIG - Business Growth)</DisplayName>
        <AccountId>226</AccountId>
        <AccountType/>
      </UserInfo>
      <UserInfo>
        <DisplayName>Hilton, Cate (SIG - Business Growth)</DisplayName>
        <AccountId>54</AccountId>
        <AccountType/>
      </UserInfo>
    </SharedWithUsers>
    <Months xmlns="d8eee5b4-17e2-499b-93b4-214d9c44023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6124268AA0E3458AB92DD5CB6F3830" ma:contentTypeVersion="16" ma:contentTypeDescription="Create a new document." ma:contentTypeScope="" ma:versionID="8f13ae30a40786e1fc23fbed480b2f41">
  <xsd:schema xmlns:xsd="http://www.w3.org/2001/XMLSchema" xmlns:xs="http://www.w3.org/2001/XMLSchema" xmlns:p="http://schemas.microsoft.com/office/2006/metadata/properties" xmlns:ns2="d8eee5b4-17e2-499b-93b4-214d9c440237" xmlns:ns3="d76df8f5-ee21-4055-bc3a-e48a51afe7f2" targetNamespace="http://schemas.microsoft.com/office/2006/metadata/properties" ma:root="true" ma:fieldsID="499a1748e20f632343392a7ef1049d63" ns2:_="" ns3:_="">
    <xsd:import namespace="d8eee5b4-17e2-499b-93b4-214d9c440237"/>
    <xsd:import namespace="d76df8f5-ee21-4055-bc3a-e48a51afe7f2"/>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SearchProperties" minOccurs="0"/>
                <xsd:element ref="ns2:MediaServiceDateTaken" minOccurs="0"/>
                <xsd:element ref="ns3:SharedWithUsers" minOccurs="0"/>
                <xsd:element ref="ns3:SharedWithDetails" minOccurs="0"/>
                <xsd:element ref="ns2:MediaServiceLocation" minOccurs="0"/>
                <xsd:element ref="ns2:MediaLengthInSeconds" minOccurs="0"/>
                <xsd:element ref="ns2:MediaServiceObjectDetectorVersions" minOccurs="0"/>
                <xsd:element ref="ns2:Month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eee5b4-17e2-499b-93b4-214d9c44023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ad19b1e-3506-415f-9574-a03284abdfe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onths" ma:index="23" nillable="true" ma:displayName="Months" ma:format="Dropdown" ma:internalName="Months">
      <xsd:simpleType>
        <xsd:union memberTypes="dms:Text">
          <xsd:simpleType>
            <xsd:restriction base="dms:Choice">
              <xsd:enumeration value="January"/>
              <xsd:enumeration value="febuary"/>
              <xsd:enumeration value="march"/>
              <xsd:enumeration value="april"/>
              <xsd:enumeration value="May"/>
              <xsd:enumeration value="June"/>
              <xsd:enumeration value="july"/>
              <xsd:enumeration value="August"/>
              <xsd:enumeration value="September"/>
              <xsd:enumeration value="October"/>
              <xsd:enumeration value="November"/>
              <xsd:enumeration value="December"/>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d76df8f5-ee21-4055-bc3a-e48a51afe7f2"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b6ae8432-fc45-4259-a175-5ec5f84b2778}" ma:internalName="TaxCatchAll" ma:showField="CatchAllData" ma:web="d76df8f5-ee21-4055-bc3a-e48a51afe7f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5E1B74-2DB3-4BA0-BBC7-ED39E2937988}">
  <ds:schemaRefs>
    <ds:schemaRef ds:uri="0063f72e-ace3-48fb-9c1f-5b513408b31f"/>
    <ds:schemaRef ds:uri="0b146661-7f48-41ac-a5c6-636e96e3f731"/>
    <ds:schemaRef ds:uri="69567cca-64f6-433a-914a-94b1779fbe7a"/>
    <ds:schemaRef ds:uri="a8f60570-4bd3-4f2b-950b-a996de8ab151"/>
    <ds:schemaRef ds:uri="aaacb922-5235-4a66-b188-303b9b46fbd7"/>
    <ds:schemaRef ds:uri="b413c3fd-5a3b-4239-b985-69032e371c04"/>
    <ds:schemaRef ds:uri="d76df8f5-ee21-4055-bc3a-e48a51afe7f2"/>
    <ds:schemaRef ds:uri="d8eee5b4-17e2-499b-93b4-214d9c44023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6D59251-41E0-45D8-AB87-CD267316CD63}">
  <ds:schemaRefs>
    <ds:schemaRef ds:uri="d76df8f5-ee21-4055-bc3a-e48a51afe7f2"/>
    <ds:schemaRef ds:uri="d8eee5b4-17e2-499b-93b4-214d9c4402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5092916-0060-446C-B424-E08B0A01D2C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1350</Words>
  <Application>Microsoft Office PowerPoint</Application>
  <PresentationFormat>Widescreen</PresentationFormat>
  <Paragraphs>183</Paragraphs>
  <Slides>16</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Arial,Sans-Serif</vt:lpstr>
      <vt:lpstr>Calibri</vt:lpstr>
      <vt:lpstr>Segoe UI</vt:lpstr>
      <vt:lpstr>Wingdings</vt:lpstr>
      <vt:lpstr>Wingdings,Sans-Serif</vt:lpstr>
      <vt:lpstr>Office Theme</vt:lpstr>
      <vt:lpstr>The King's Awards for Enterprise </vt:lpstr>
      <vt:lpstr>A modern, Royal Award with historic links  </vt:lpstr>
      <vt:lpstr>Changing to The King's Awards for Enterprise  </vt:lpstr>
      <vt:lpstr>Awards Background</vt:lpstr>
      <vt:lpstr>Benefits of receiving an Award </vt:lpstr>
      <vt:lpstr>A few of the 148 Recipients from 2023</vt:lpstr>
      <vt:lpstr>Awards Cycle</vt:lpstr>
      <vt:lpstr>Initial Eligibility Criteria </vt:lpstr>
      <vt:lpstr>Application Guidance: Top Tips </vt:lpstr>
      <vt:lpstr>Application Guidance  Innovation </vt:lpstr>
      <vt:lpstr>Application Guidance</vt:lpstr>
      <vt:lpstr>Application Guidance</vt:lpstr>
      <vt:lpstr>Application Guidance</vt:lpstr>
      <vt:lpstr>How to apply</vt:lpstr>
      <vt:lpstr>Contact Us</vt:lpstr>
      <vt:lpstr>Additional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can appear  in multiple lines</dc:title>
  <dc:creator>Anita BURNETT (TRADE)</dc:creator>
  <cp:lastModifiedBy>Alice Gill</cp:lastModifiedBy>
  <cp:revision>1</cp:revision>
  <dcterms:created xsi:type="dcterms:W3CDTF">2023-01-05T16:22:43Z</dcterms:created>
  <dcterms:modified xsi:type="dcterms:W3CDTF">2024-04-10T10:04:33Z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1c05e37-788c-4c59-b50e-5c98323c0a70_Enabled">
    <vt:lpwstr>true</vt:lpwstr>
  </property>
  <property fmtid="{D5CDD505-2E9C-101B-9397-08002B2CF9AE}" pid="3" name="MSIP_Label_c1c05e37-788c-4c59-b50e-5c98323c0a70_SetDate">
    <vt:lpwstr>2022-10-05T12:52:39Z</vt:lpwstr>
  </property>
  <property fmtid="{D5CDD505-2E9C-101B-9397-08002B2CF9AE}" pid="4" name="MSIP_Label_c1c05e37-788c-4c59-b50e-5c98323c0a70_Method">
    <vt:lpwstr>Standard</vt:lpwstr>
  </property>
  <property fmtid="{D5CDD505-2E9C-101B-9397-08002B2CF9AE}" pid="5" name="MSIP_Label_c1c05e37-788c-4c59-b50e-5c98323c0a70_Name">
    <vt:lpwstr>OFFICIAL</vt:lpwstr>
  </property>
  <property fmtid="{D5CDD505-2E9C-101B-9397-08002B2CF9AE}" pid="6" name="MSIP_Label_c1c05e37-788c-4c59-b50e-5c98323c0a70_SiteId">
    <vt:lpwstr>8fa217ec-33aa-46fb-ad96-dfe68006bb86</vt:lpwstr>
  </property>
  <property fmtid="{D5CDD505-2E9C-101B-9397-08002B2CF9AE}" pid="7" name="MSIP_Label_c1c05e37-788c-4c59-b50e-5c98323c0a70_ActionId">
    <vt:lpwstr>2a2bf6e5-ba0a-4c61-8913-25a1ed2985b5</vt:lpwstr>
  </property>
  <property fmtid="{D5CDD505-2E9C-101B-9397-08002B2CF9AE}" pid="8" name="MSIP_Label_c1c05e37-788c-4c59-b50e-5c98323c0a70_ContentBits">
    <vt:lpwstr>0</vt:lpwstr>
  </property>
  <property fmtid="{D5CDD505-2E9C-101B-9397-08002B2CF9AE}" pid="9" name="ContentTypeId">
    <vt:lpwstr>0x010100104D7309D054574B8FB9852EA44E09B2</vt:lpwstr>
  </property>
  <property fmtid="{D5CDD505-2E9C-101B-9397-08002B2CF9AE}" pid="10" name="_dlc_DocIdItemGuid">
    <vt:lpwstr>47a613e3-4b95-4f0e-9b92-e478ae538a14</vt:lpwstr>
  </property>
  <property fmtid="{D5CDD505-2E9C-101B-9397-08002B2CF9AE}" pid="11" name="MediaServiceImageTags">
    <vt:lpwstr/>
  </property>
  <property fmtid="{D5CDD505-2E9C-101B-9397-08002B2CF9AE}" pid="12" name="Business Unit">
    <vt:lpwstr>216;#Corporate Functions|677bf75b-aac7-40d7-80a4-3e3b2cdbb47d</vt:lpwstr>
  </property>
  <property fmtid="{D5CDD505-2E9C-101B-9397-08002B2CF9AE}" pid="13" name="MSIP_Label_ba62f585-b40f-4ab9-bafe-39150f03d124_Enabled">
    <vt:lpwstr>true</vt:lpwstr>
  </property>
  <property fmtid="{D5CDD505-2E9C-101B-9397-08002B2CF9AE}" pid="14" name="MSIP_Label_ba62f585-b40f-4ab9-bafe-39150f03d124_SetDate">
    <vt:lpwstr>2023-04-13T08:11:38Z</vt:lpwstr>
  </property>
  <property fmtid="{D5CDD505-2E9C-101B-9397-08002B2CF9AE}" pid="15" name="MSIP_Label_ba62f585-b40f-4ab9-bafe-39150f03d124_Method">
    <vt:lpwstr>Privileged</vt:lpwstr>
  </property>
  <property fmtid="{D5CDD505-2E9C-101B-9397-08002B2CF9AE}" pid="16" name="MSIP_Label_ba62f585-b40f-4ab9-bafe-39150f03d124_Name">
    <vt:lpwstr>OFFICIAL</vt:lpwstr>
  </property>
  <property fmtid="{D5CDD505-2E9C-101B-9397-08002B2CF9AE}" pid="17" name="MSIP_Label_ba62f585-b40f-4ab9-bafe-39150f03d124_SiteId">
    <vt:lpwstr>cbac7005-02c1-43eb-b497-e6492d1b2dd8</vt:lpwstr>
  </property>
  <property fmtid="{D5CDD505-2E9C-101B-9397-08002B2CF9AE}" pid="18" name="MSIP_Label_ba62f585-b40f-4ab9-bafe-39150f03d124_ActionId">
    <vt:lpwstr>8a63019f-abdf-4bb9-97c3-79ff34c2a5c8</vt:lpwstr>
  </property>
  <property fmtid="{D5CDD505-2E9C-101B-9397-08002B2CF9AE}" pid="19" name="MSIP_Label_ba62f585-b40f-4ab9-bafe-39150f03d124_ContentBits">
    <vt:lpwstr>0</vt:lpwstr>
  </property>
</Properties>
</file>